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54"/>
  </p:handoutMasterIdLst>
  <p:sldIdLst>
    <p:sldId id="289" r:id="rId4"/>
    <p:sldId id="269" r:id="rId6"/>
    <p:sldId id="313" r:id="rId7"/>
    <p:sldId id="314" r:id="rId8"/>
    <p:sldId id="315" r:id="rId9"/>
    <p:sldId id="317" r:id="rId10"/>
    <p:sldId id="316" r:id="rId11"/>
    <p:sldId id="320" r:id="rId12"/>
    <p:sldId id="321" r:id="rId13"/>
    <p:sldId id="297" r:id="rId14"/>
    <p:sldId id="327" r:id="rId15"/>
    <p:sldId id="328" r:id="rId16"/>
    <p:sldId id="331" r:id="rId17"/>
    <p:sldId id="333" r:id="rId18"/>
    <p:sldId id="334" r:id="rId19"/>
    <p:sldId id="337" r:id="rId20"/>
    <p:sldId id="338" r:id="rId21"/>
    <p:sldId id="335" r:id="rId22"/>
    <p:sldId id="332" r:id="rId23"/>
    <p:sldId id="336" r:id="rId24"/>
    <p:sldId id="309" r:id="rId25"/>
    <p:sldId id="339" r:id="rId26"/>
    <p:sldId id="340" r:id="rId27"/>
    <p:sldId id="341" r:id="rId28"/>
    <p:sldId id="310" r:id="rId29"/>
    <p:sldId id="346" r:id="rId30"/>
    <p:sldId id="348" r:id="rId31"/>
    <p:sldId id="347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11" r:id="rId42"/>
    <p:sldId id="342" r:id="rId43"/>
    <p:sldId id="343" r:id="rId44"/>
    <p:sldId id="358" r:id="rId45"/>
    <p:sldId id="363" r:id="rId46"/>
    <p:sldId id="359" r:id="rId47"/>
    <p:sldId id="364" r:id="rId48"/>
    <p:sldId id="365" r:id="rId49"/>
    <p:sldId id="360" r:id="rId50"/>
    <p:sldId id="361" r:id="rId51"/>
    <p:sldId id="366" r:id="rId52"/>
    <p:sldId id="296" r:id="rId53"/>
  </p:sldIdLst>
  <p:sldSz cx="11522075" cy="72009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X9br5nmWIbix8z7NYreHcw==" hashData="OmEBwjVlH/XwhF3/jOvrF1deNwc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34"/>
        <p:guide pos="3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8" Type="http://schemas.openxmlformats.org/officeDocument/2006/relationships/tags" Target="tags/tag1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emf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emf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9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48230"/>
            <a:ext cx="47174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类和类之间不是互相孤立的，普遍存在着包含和被包含的关系。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例如：猫类和动物类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这种类与类的包含关系，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中称为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继承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继承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78" y="2237143"/>
            <a:ext cx="3028635" cy="28991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48230"/>
            <a:ext cx="47174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编程中，可以实现一个类继承另一个类。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当类和类构成继承关系时，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被继承的类称为</a:t>
            </a:r>
            <a:r>
              <a:rPr 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父类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，继承了父类的当前类称为</a:t>
            </a:r>
            <a:r>
              <a:rPr 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子类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父类和子类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08" y="1662470"/>
            <a:ext cx="3048000" cy="336206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9"/>
          <p:cNvGrpSpPr/>
          <p:nvPr/>
        </p:nvGrpSpPr>
        <p:grpSpPr bwMode="auto">
          <a:xfrm>
            <a:off x="5028767" y="1946307"/>
            <a:ext cx="2662238" cy="4124578"/>
            <a:chOff x="2972" y="1164"/>
            <a:chExt cx="1677" cy="2292"/>
          </a:xfrm>
        </p:grpSpPr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2972" y="1389"/>
              <a:ext cx="1677" cy="965"/>
            </a:xfrm>
            <a:prstGeom prst="rect">
              <a:avLst/>
            </a:prstGeom>
            <a:solidFill>
              <a:srgbClr val="EDF5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sx="101000" sy="101000" algn="ctr" rotWithShape="0">
                <a:prstClr val="black">
                  <a:alpha val="10000"/>
                </a:prstClr>
              </a:outerShdw>
            </a:effectLst>
          </p:spPr>
          <p:txBody>
            <a:bodyPr>
              <a:spAutoFit/>
            </a:bodyPr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- name:String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- health:int</a:t>
              </a:r>
              <a:endPara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- love:int</a:t>
              </a:r>
              <a:endPara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- sex:String</a:t>
              </a:r>
              <a:endPara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2972" y="1164"/>
              <a:ext cx="1677" cy="251"/>
            </a:xfrm>
            <a:prstGeom prst="rect">
              <a:avLst/>
            </a:prstGeom>
            <a:solidFill>
              <a:srgbClr val="EDF5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sx="101000" sy="101000" algn="ctr" rotWithShape="0">
                <a:prstClr val="black">
                  <a:alpha val="10000"/>
                </a:prstClr>
              </a:outerShdw>
            </a:effectLst>
          </p:spPr>
          <p:txBody>
            <a:bodyPr wrap="square">
              <a:spAutoFit/>
            </a:bodyPr>
            <a:p>
              <a:pPr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Cat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2972" y="2206"/>
              <a:ext cx="1677" cy="1250"/>
            </a:xfrm>
            <a:prstGeom prst="rect">
              <a:avLst/>
            </a:prstGeom>
            <a:solidFill>
              <a:srgbClr val="EDF5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sx="101000" sy="101000" algn="ctr" rotWithShape="0">
                <a:prstClr val="black">
                  <a:alpha val="10000"/>
                </a:prstClr>
              </a:outerShdw>
            </a:effectLst>
          </p:spPr>
          <p:txBody>
            <a:bodyPr wrap="square">
              <a:spAutoFit/>
            </a:bodyPr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print():void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getName():String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getHealth ():int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getLove():int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getSex():String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Cat()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继承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7" name="Group 30"/>
          <p:cNvGrpSpPr/>
          <p:nvPr/>
        </p:nvGrpSpPr>
        <p:grpSpPr bwMode="auto">
          <a:xfrm>
            <a:off x="2360180" y="1946307"/>
            <a:ext cx="2593975" cy="4128177"/>
            <a:chOff x="1291" y="1164"/>
            <a:chExt cx="1634" cy="2294"/>
          </a:xfrm>
        </p:grpSpPr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1291" y="1389"/>
              <a:ext cx="1634" cy="965"/>
            </a:xfrm>
            <a:prstGeom prst="rect">
              <a:avLst/>
            </a:prstGeom>
            <a:solidFill>
              <a:srgbClr val="EDF5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sx="101000" sy="101000" algn="ctr" rotWithShape="0">
                <a:prstClr val="black">
                  <a:alpha val="10000"/>
                </a:prstClr>
              </a:outerShdw>
            </a:effectLst>
          </p:spPr>
          <p:txBody>
            <a:bodyPr>
              <a:spAutoFit/>
            </a:bodyPr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- name:String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- health:int</a:t>
              </a:r>
              <a:endPara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- love:int</a:t>
              </a:r>
              <a:endPara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- strain:String</a:t>
              </a:r>
              <a:endPara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291" y="1164"/>
              <a:ext cx="1634" cy="231"/>
            </a:xfrm>
            <a:prstGeom prst="rect">
              <a:avLst/>
            </a:prstGeom>
            <a:solidFill>
              <a:srgbClr val="EDF5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sx="101000" sy="101000" algn="ctr" rotWithShape="0">
                <a:prstClr val="black">
                  <a:alpha val="10000"/>
                </a:prstClr>
              </a:outerShdw>
            </a:effectLst>
          </p:spPr>
          <p:txBody>
            <a:bodyPr wrap="square">
              <a:spAutoFit/>
            </a:bodyPr>
            <a:p>
              <a:pPr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Dog</a:t>
              </a:r>
              <a:endPara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1291" y="2206"/>
              <a:ext cx="1634" cy="1252"/>
            </a:xfrm>
            <a:prstGeom prst="rect">
              <a:avLst/>
            </a:prstGeom>
            <a:solidFill>
              <a:srgbClr val="EDF5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sx="101000" sy="101000" algn="ctr" rotWithShape="0">
                <a:prstClr val="black">
                  <a:alpha val="10000"/>
                </a:prstClr>
              </a:outerShdw>
            </a:effectLst>
          </p:spPr>
          <p:txBody>
            <a:bodyPr wrap="square">
              <a:spAutoFit/>
            </a:bodyPr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print():void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getName():String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getHealth ():int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getLove():int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getStrain:String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  <a:p>
              <a:pPr algn="l" defTabSz="723900">
                <a:lnSpc>
                  <a:spcPct val="130000"/>
                </a:lnSpc>
                <a:spcAft>
                  <a:spcPts val="0"/>
                </a:spcAft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+mn-lt"/>
                </a:rPr>
                <a:t>+ Dog()</a:t>
              </a:r>
              <a:endPara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endParaRP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434793" y="2437991"/>
            <a:ext cx="4926047" cy="1079499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p>
            <a:endParaRPr lang="zh-CN" altLang="en-US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2453825" y="3874680"/>
            <a:ext cx="4907015" cy="1428760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p>
            <a:endParaRPr lang="zh-CN" altLang="en-US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8050808" y="3026859"/>
            <a:ext cx="1640373" cy="776383"/>
          </a:xfrm>
          <a:prstGeom prst="wedgeRoundRectCallout">
            <a:avLst>
              <a:gd name="adj1" fmla="val -50711"/>
              <a:gd name="adj2" fmla="val -28016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将重复</a:t>
            </a: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代码</a:t>
            </a:r>
            <a:endParaRPr lang="en-US" altLang="zh-CN" b="1" kern="0" dirty="0" smtClean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抽取到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父类中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 flipV="1">
            <a:off x="7432280" y="3660367"/>
            <a:ext cx="571503" cy="42862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AutoShape 11"/>
          <p:cNvSpPr>
            <a:spLocks noChangeArrowheads="1"/>
          </p:cNvSpPr>
          <p:nvPr/>
        </p:nvSpPr>
        <p:spPr bwMode="gray">
          <a:xfrm>
            <a:off x="3703242" y="6303572"/>
            <a:ext cx="3157532" cy="4445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 eaLnBrk="0" hangingPunct="0">
              <a:defRPr/>
            </a:pPr>
            <a:r>
              <a:rPr lang="zh-CN" altLang="en-US" b="1" dirty="0" smtClean="0"/>
              <a:t>使用继承优化设计</a:t>
            </a:r>
            <a:endParaRPr lang="en-US" altLang="zh-CN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48230"/>
            <a:ext cx="47174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使用继承优化后，多个子类的共有属性和共有方法，都可以统一编写到父类中。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这样可以减少重复代码，并增强程序的拓展性。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继承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53" y="1873055"/>
            <a:ext cx="2979490" cy="363497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31430" y="1387734"/>
            <a:ext cx="7645398" cy="544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编写父类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-44259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编写子类，继承父类，自动拥有了父类的属性和方法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2853506" y="2270792"/>
            <a:ext cx="5865813" cy="100457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1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class Animal 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1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公共的属性和方法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1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2838092" y="3862233"/>
            <a:ext cx="5865812" cy="121094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class Dog </a:t>
            </a:r>
            <a:r>
              <a:rPr lang="en-US" altLang="zh-CN" sz="2000" b="1" dirty="0">
                <a:solidFill>
                  <a:srgbClr val="FF0000"/>
                </a:solidFill>
                <a:ea typeface="黑体" panose="02010609060101010101" charset="-122"/>
              </a:rPr>
              <a:t>extends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Animal 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子类特有的属性和方法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2849204" y="5262730"/>
            <a:ext cx="5854700" cy="85089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class Cat </a:t>
            </a:r>
            <a:r>
              <a:rPr lang="en-US" altLang="zh-CN" sz="2000" b="1" dirty="0">
                <a:solidFill>
                  <a:srgbClr val="FF0000"/>
                </a:solidFill>
                <a:ea typeface="黑体" panose="02010609060101010101" charset="-122"/>
              </a:rPr>
              <a:t>extends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Animal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{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6446500" y="3953678"/>
            <a:ext cx="2232025" cy="408623"/>
          </a:xfrm>
          <a:prstGeom prst="wedgeRoundRectCallout">
            <a:avLst>
              <a:gd name="adj1" fmla="val -51046"/>
              <a:gd name="adj2" fmla="val 12220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只能继承一个父类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4035055" y="6148251"/>
            <a:ext cx="1438254" cy="408623"/>
          </a:xfrm>
          <a:prstGeom prst="wedgeRoundRectCallout">
            <a:avLst>
              <a:gd name="adj1" fmla="val 16822"/>
              <a:gd name="adj2" fmla="val -5062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继承关键字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5749567" y="4146399"/>
            <a:ext cx="642942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 rot="5400000">
            <a:off x="4749435" y="5862499"/>
            <a:ext cx="427834" cy="79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224780" y="4004945"/>
            <a:ext cx="570230" cy="357505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继承实现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22208" y="1883083"/>
            <a:ext cx="7645398" cy="1009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子类可以继承父类的所有资源吗？</a:t>
            </a: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gray">
          <a:xfrm>
            <a:off x="2624639" y="4770091"/>
            <a:ext cx="3190890" cy="5229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1" eaLnBrk="0" hangingPunct="0"/>
            <a:r>
              <a:rPr lang="zh-CN" altLang="en-US" b="1" dirty="0" smtClean="0"/>
              <a:t>构造方法</a:t>
            </a:r>
            <a:endParaRPr lang="en-US" altLang="zh-CN" b="1" dirty="0" smtClean="0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gray">
          <a:xfrm>
            <a:off x="2745289" y="3808205"/>
            <a:ext cx="3498868" cy="74029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1" algn="l"/>
            <a:r>
              <a:rPr lang="zh-CN" altLang="en-US" b="1" dirty="0" smtClean="0"/>
              <a:t>子类与父类不在同包，</a:t>
            </a:r>
            <a:endParaRPr lang="en-US" altLang="zh-CN" b="1" dirty="0" smtClean="0"/>
          </a:p>
          <a:p>
            <a:pPr lvl="1" algn="l"/>
            <a:r>
              <a:rPr lang="zh-CN" altLang="en-US" b="1" dirty="0" smtClean="0"/>
              <a:t>使用默认访问权限的成员</a:t>
            </a:r>
            <a:endParaRPr lang="en-US" altLang="zh-CN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>
            <a:off x="2592889" y="3088929"/>
            <a:ext cx="3222640" cy="5229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1" eaLnBrk="1" hangingPunct="1"/>
            <a:r>
              <a:rPr lang="en-US" altLang="zh-CN" b="1" dirty="0" smtClean="0"/>
              <a:t>private</a:t>
            </a:r>
            <a:r>
              <a:rPr lang="zh-CN" altLang="en-US" b="1" dirty="0" smtClean="0"/>
              <a:t>成员 </a:t>
            </a:r>
            <a:endParaRPr lang="zh-CN" altLang="en-US" b="1" dirty="0" smtClean="0"/>
          </a:p>
        </p:txBody>
      </p:sp>
      <p:grpSp>
        <p:nvGrpSpPr>
          <p:cNvPr id="12" name="Group 18"/>
          <p:cNvGrpSpPr/>
          <p:nvPr/>
        </p:nvGrpSpPr>
        <p:grpSpPr bwMode="auto">
          <a:xfrm>
            <a:off x="2288089" y="3199026"/>
            <a:ext cx="381000" cy="392206"/>
            <a:chOff x="2078" y="1680"/>
            <a:chExt cx="1615" cy="1615"/>
          </a:xfrm>
        </p:grpSpPr>
        <p:sp>
          <p:nvSpPr>
            <p:cNvPr id="13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17" name="Oval 23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</p:grpSp>
      <p:grpSp>
        <p:nvGrpSpPr>
          <p:cNvPr id="19" name="Group 25"/>
          <p:cNvGrpSpPr/>
          <p:nvPr/>
        </p:nvGrpSpPr>
        <p:grpSpPr bwMode="auto">
          <a:xfrm>
            <a:off x="2440489" y="4032464"/>
            <a:ext cx="381000" cy="392206"/>
            <a:chOff x="2078" y="1680"/>
            <a:chExt cx="1615" cy="1615"/>
          </a:xfrm>
        </p:grpSpPr>
        <p:sp>
          <p:nvSpPr>
            <p:cNvPr id="20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3" name="Oval 28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5" name="Oval 30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</p:grpSp>
      <p:grpSp>
        <p:nvGrpSpPr>
          <p:cNvPr id="27" name="Group 32"/>
          <p:cNvGrpSpPr/>
          <p:nvPr/>
        </p:nvGrpSpPr>
        <p:grpSpPr bwMode="auto">
          <a:xfrm>
            <a:off x="2288089" y="4875426"/>
            <a:ext cx="381000" cy="392206"/>
            <a:chOff x="2078" y="1680"/>
            <a:chExt cx="1615" cy="1615"/>
          </a:xfrm>
        </p:grpSpPr>
        <p:sp>
          <p:nvSpPr>
            <p:cNvPr id="28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9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0" name="Oval 35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zh-CN" altLang="zh-CN"/>
            </a:p>
          </p:txBody>
        </p:sp>
      </p:grpSp>
      <p:sp>
        <p:nvSpPr>
          <p:cNvPr id="34" name="AutoShape 5"/>
          <p:cNvSpPr>
            <a:spLocks noChangeArrowheads="1"/>
          </p:cNvSpPr>
          <p:nvPr/>
        </p:nvSpPr>
        <p:spPr bwMode="ltGray">
          <a:xfrm rot="5400000" flipH="1">
            <a:off x="-580393" y="2927808"/>
            <a:ext cx="3000396" cy="2500330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95531" y="2927967"/>
            <a:ext cx="461665" cy="2500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不能被继承的父类成员</a:t>
            </a:r>
            <a:endParaRPr lang="zh-CN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继承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84" name="Group 3"/>
          <p:cNvGrpSpPr/>
          <p:nvPr/>
        </p:nvGrpSpPr>
        <p:grpSpPr>
          <a:xfrm>
            <a:off x="7207250" y="2713990"/>
            <a:ext cx="2731770" cy="2713990"/>
            <a:chOff x="1134282" y="1929437"/>
            <a:chExt cx="4961718" cy="4928563"/>
          </a:xfrm>
        </p:grpSpPr>
        <p:sp>
          <p:nvSpPr>
            <p:cNvPr id="185" name="Freeform 5"/>
            <p:cNvSpPr/>
            <p:nvPr/>
          </p:nvSpPr>
          <p:spPr bwMode="auto">
            <a:xfrm>
              <a:off x="1912099" y="4596238"/>
              <a:ext cx="936427" cy="960622"/>
            </a:xfrm>
            <a:custGeom>
              <a:avLst/>
              <a:gdLst>
                <a:gd name="T0" fmla="*/ 419 w 442"/>
                <a:gd name="T1" fmla="*/ 163 h 453"/>
                <a:gd name="T2" fmla="*/ 166 w 442"/>
                <a:gd name="T3" fmla="*/ 33 h 453"/>
                <a:gd name="T4" fmla="*/ 34 w 442"/>
                <a:gd name="T5" fmla="*/ 285 h 453"/>
                <a:gd name="T6" fmla="*/ 286 w 442"/>
                <a:gd name="T7" fmla="*/ 415 h 453"/>
                <a:gd name="T8" fmla="*/ 299 w 442"/>
                <a:gd name="T9" fmla="*/ 410 h 453"/>
                <a:gd name="T10" fmla="*/ 391 w 442"/>
                <a:gd name="T11" fmla="*/ 453 h 453"/>
                <a:gd name="T12" fmla="*/ 373 w 442"/>
                <a:gd name="T13" fmla="*/ 361 h 453"/>
                <a:gd name="T14" fmla="*/ 419 w 442"/>
                <a:gd name="T15" fmla="*/ 16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53">
                  <a:moveTo>
                    <a:pt x="419" y="163"/>
                  </a:moveTo>
                  <a:cubicBezTo>
                    <a:pt x="386" y="58"/>
                    <a:pt x="273" y="0"/>
                    <a:pt x="166" y="33"/>
                  </a:cubicBezTo>
                  <a:cubicBezTo>
                    <a:pt x="60" y="67"/>
                    <a:pt x="0" y="180"/>
                    <a:pt x="34" y="285"/>
                  </a:cubicBezTo>
                  <a:cubicBezTo>
                    <a:pt x="67" y="390"/>
                    <a:pt x="180" y="448"/>
                    <a:pt x="286" y="415"/>
                  </a:cubicBezTo>
                  <a:cubicBezTo>
                    <a:pt x="291" y="413"/>
                    <a:pt x="295" y="412"/>
                    <a:pt x="299" y="410"/>
                  </a:cubicBezTo>
                  <a:cubicBezTo>
                    <a:pt x="391" y="453"/>
                    <a:pt x="391" y="453"/>
                    <a:pt x="391" y="45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421" y="309"/>
                    <a:pt x="442" y="235"/>
                    <a:pt x="419" y="1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6"/>
            <p:cNvSpPr/>
            <p:nvPr/>
          </p:nvSpPr>
          <p:spPr bwMode="auto">
            <a:xfrm>
              <a:off x="4101276" y="3967173"/>
              <a:ext cx="848609" cy="905064"/>
            </a:xfrm>
            <a:custGeom>
              <a:avLst/>
              <a:gdLst>
                <a:gd name="T0" fmla="*/ 327 w 400"/>
                <a:gd name="T1" fmla="*/ 333 h 427"/>
                <a:gd name="T2" fmla="*/ 330 w 400"/>
                <a:gd name="T3" fmla="*/ 76 h 427"/>
                <a:gd name="T4" fmla="*/ 74 w 400"/>
                <a:gd name="T5" fmla="*/ 70 h 427"/>
                <a:gd name="T6" fmla="*/ 70 w 400"/>
                <a:gd name="T7" fmla="*/ 326 h 427"/>
                <a:gd name="T8" fmla="*/ 79 w 400"/>
                <a:gd name="T9" fmla="*/ 335 h 427"/>
                <a:gd name="T10" fmla="*/ 81 w 400"/>
                <a:gd name="T11" fmla="*/ 427 h 427"/>
                <a:gd name="T12" fmla="*/ 149 w 400"/>
                <a:gd name="T13" fmla="*/ 375 h 427"/>
                <a:gd name="T14" fmla="*/ 327 w 400"/>
                <a:gd name="T15" fmla="*/ 33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0" h="427">
                  <a:moveTo>
                    <a:pt x="327" y="333"/>
                  </a:moveTo>
                  <a:cubicBezTo>
                    <a:pt x="399" y="263"/>
                    <a:pt x="400" y="149"/>
                    <a:pt x="330" y="76"/>
                  </a:cubicBezTo>
                  <a:cubicBezTo>
                    <a:pt x="260" y="3"/>
                    <a:pt x="145" y="0"/>
                    <a:pt x="74" y="70"/>
                  </a:cubicBezTo>
                  <a:cubicBezTo>
                    <a:pt x="2" y="139"/>
                    <a:pt x="0" y="254"/>
                    <a:pt x="70" y="326"/>
                  </a:cubicBezTo>
                  <a:cubicBezTo>
                    <a:pt x="73" y="329"/>
                    <a:pt x="76" y="332"/>
                    <a:pt x="79" y="335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149" y="375"/>
                    <a:pt x="149" y="375"/>
                    <a:pt x="149" y="375"/>
                  </a:cubicBezTo>
                  <a:cubicBezTo>
                    <a:pt x="210" y="393"/>
                    <a:pt x="278" y="380"/>
                    <a:pt x="327" y="3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Freeform 7"/>
            <p:cNvSpPr/>
            <p:nvPr/>
          </p:nvSpPr>
          <p:spPr bwMode="auto">
            <a:xfrm>
              <a:off x="1180879" y="4537095"/>
              <a:ext cx="714193" cy="733012"/>
            </a:xfrm>
            <a:custGeom>
              <a:avLst/>
              <a:gdLst>
                <a:gd name="T0" fmla="*/ 305 w 337"/>
                <a:gd name="T1" fmla="*/ 93 h 346"/>
                <a:gd name="T2" fmla="*/ 96 w 337"/>
                <a:gd name="T3" fmla="*/ 43 h 346"/>
                <a:gd name="T4" fmla="*/ 44 w 337"/>
                <a:gd name="T5" fmla="*/ 252 h 346"/>
                <a:gd name="T6" fmla="*/ 253 w 337"/>
                <a:gd name="T7" fmla="*/ 302 h 346"/>
                <a:gd name="T8" fmla="*/ 261 w 337"/>
                <a:gd name="T9" fmla="*/ 296 h 346"/>
                <a:gd name="T10" fmla="*/ 337 w 337"/>
                <a:gd name="T11" fmla="*/ 311 h 346"/>
                <a:gd name="T12" fmla="*/ 307 w 337"/>
                <a:gd name="T13" fmla="*/ 246 h 346"/>
                <a:gd name="T14" fmla="*/ 305 w 337"/>
                <a:gd name="T15" fmla="*/ 9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" h="346">
                  <a:moveTo>
                    <a:pt x="305" y="93"/>
                  </a:moveTo>
                  <a:cubicBezTo>
                    <a:pt x="262" y="22"/>
                    <a:pt x="168" y="0"/>
                    <a:pt x="96" y="43"/>
                  </a:cubicBezTo>
                  <a:cubicBezTo>
                    <a:pt x="24" y="87"/>
                    <a:pt x="0" y="181"/>
                    <a:pt x="44" y="252"/>
                  </a:cubicBezTo>
                  <a:cubicBezTo>
                    <a:pt x="87" y="323"/>
                    <a:pt x="181" y="346"/>
                    <a:pt x="253" y="302"/>
                  </a:cubicBezTo>
                  <a:cubicBezTo>
                    <a:pt x="256" y="300"/>
                    <a:pt x="259" y="298"/>
                    <a:pt x="261" y="296"/>
                  </a:cubicBezTo>
                  <a:cubicBezTo>
                    <a:pt x="337" y="311"/>
                    <a:pt x="337" y="311"/>
                    <a:pt x="337" y="311"/>
                  </a:cubicBezTo>
                  <a:cubicBezTo>
                    <a:pt x="307" y="246"/>
                    <a:pt x="307" y="246"/>
                    <a:pt x="307" y="246"/>
                  </a:cubicBezTo>
                  <a:cubicBezTo>
                    <a:pt x="333" y="200"/>
                    <a:pt x="334" y="142"/>
                    <a:pt x="305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Freeform 8"/>
            <p:cNvSpPr/>
            <p:nvPr/>
          </p:nvSpPr>
          <p:spPr bwMode="auto">
            <a:xfrm>
              <a:off x="2827915" y="2781630"/>
              <a:ext cx="807388" cy="896998"/>
            </a:xfrm>
            <a:custGeom>
              <a:avLst/>
              <a:gdLst>
                <a:gd name="T0" fmla="*/ 348 w 381"/>
                <a:gd name="T1" fmla="*/ 249 h 423"/>
                <a:gd name="T2" fmla="*/ 250 w 381"/>
                <a:gd name="T3" fmla="*/ 33 h 423"/>
                <a:gd name="T4" fmla="*/ 33 w 381"/>
                <a:gd name="T5" fmla="*/ 128 h 423"/>
                <a:gd name="T6" fmla="*/ 131 w 381"/>
                <a:gd name="T7" fmla="*/ 344 h 423"/>
                <a:gd name="T8" fmla="*/ 141 w 381"/>
                <a:gd name="T9" fmla="*/ 348 h 423"/>
                <a:gd name="T10" fmla="*/ 179 w 381"/>
                <a:gd name="T11" fmla="*/ 423 h 423"/>
                <a:gd name="T12" fmla="*/ 215 w 381"/>
                <a:gd name="T13" fmla="*/ 354 h 423"/>
                <a:gd name="T14" fmla="*/ 348 w 381"/>
                <a:gd name="T15" fmla="*/ 249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1" h="423">
                  <a:moveTo>
                    <a:pt x="348" y="249"/>
                  </a:moveTo>
                  <a:cubicBezTo>
                    <a:pt x="381" y="163"/>
                    <a:pt x="337" y="66"/>
                    <a:pt x="250" y="33"/>
                  </a:cubicBezTo>
                  <a:cubicBezTo>
                    <a:pt x="163" y="0"/>
                    <a:pt x="66" y="42"/>
                    <a:pt x="33" y="128"/>
                  </a:cubicBezTo>
                  <a:cubicBezTo>
                    <a:pt x="0" y="214"/>
                    <a:pt x="44" y="311"/>
                    <a:pt x="131" y="344"/>
                  </a:cubicBezTo>
                  <a:cubicBezTo>
                    <a:pt x="134" y="345"/>
                    <a:pt x="138" y="347"/>
                    <a:pt x="141" y="348"/>
                  </a:cubicBezTo>
                  <a:cubicBezTo>
                    <a:pt x="179" y="423"/>
                    <a:pt x="179" y="423"/>
                    <a:pt x="179" y="423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74" y="345"/>
                    <a:pt x="325" y="307"/>
                    <a:pt x="348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9"/>
            <p:cNvSpPr/>
            <p:nvPr/>
          </p:nvSpPr>
          <p:spPr bwMode="auto">
            <a:xfrm>
              <a:off x="2266059" y="3674148"/>
              <a:ext cx="964206" cy="1078907"/>
            </a:xfrm>
            <a:custGeom>
              <a:avLst/>
              <a:gdLst>
                <a:gd name="T0" fmla="*/ 449 w 455"/>
                <a:gd name="T1" fmla="*/ 209 h 509"/>
                <a:gd name="T2" fmla="*/ 212 w 455"/>
                <a:gd name="T3" fmla="*/ 10 h 509"/>
                <a:gd name="T4" fmla="*/ 10 w 455"/>
                <a:gd name="T5" fmla="*/ 244 h 509"/>
                <a:gd name="T6" fmla="*/ 247 w 455"/>
                <a:gd name="T7" fmla="*/ 443 h 509"/>
                <a:gd name="T8" fmla="*/ 261 w 455"/>
                <a:gd name="T9" fmla="*/ 441 h 509"/>
                <a:gd name="T10" fmla="*/ 349 w 455"/>
                <a:gd name="T11" fmla="*/ 509 h 509"/>
                <a:gd name="T12" fmla="*/ 352 w 455"/>
                <a:gd name="T13" fmla="*/ 407 h 509"/>
                <a:gd name="T14" fmla="*/ 449 w 455"/>
                <a:gd name="T15" fmla="*/ 2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509">
                  <a:moveTo>
                    <a:pt x="449" y="209"/>
                  </a:moveTo>
                  <a:cubicBezTo>
                    <a:pt x="439" y="89"/>
                    <a:pt x="333" y="0"/>
                    <a:pt x="212" y="10"/>
                  </a:cubicBezTo>
                  <a:cubicBezTo>
                    <a:pt x="91" y="19"/>
                    <a:pt x="0" y="124"/>
                    <a:pt x="10" y="244"/>
                  </a:cubicBezTo>
                  <a:cubicBezTo>
                    <a:pt x="20" y="364"/>
                    <a:pt x="126" y="453"/>
                    <a:pt x="247" y="443"/>
                  </a:cubicBezTo>
                  <a:cubicBezTo>
                    <a:pt x="252" y="443"/>
                    <a:pt x="257" y="442"/>
                    <a:pt x="261" y="441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52" y="407"/>
                    <a:pt x="352" y="407"/>
                    <a:pt x="352" y="407"/>
                  </a:cubicBezTo>
                  <a:cubicBezTo>
                    <a:pt x="416" y="364"/>
                    <a:pt x="455" y="290"/>
                    <a:pt x="449" y="2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0"/>
            <p:cNvSpPr/>
            <p:nvPr/>
          </p:nvSpPr>
          <p:spPr bwMode="auto">
            <a:xfrm>
              <a:off x="4743782" y="2536098"/>
              <a:ext cx="1049335" cy="1133569"/>
            </a:xfrm>
            <a:custGeom>
              <a:avLst/>
              <a:gdLst>
                <a:gd name="T0" fmla="*/ 421 w 495"/>
                <a:gd name="T1" fmla="*/ 382 h 535"/>
                <a:gd name="T2" fmla="*/ 382 w 495"/>
                <a:gd name="T3" fmla="*/ 75 h 535"/>
                <a:gd name="T4" fmla="*/ 74 w 495"/>
                <a:gd name="T5" fmla="*/ 111 h 535"/>
                <a:gd name="T6" fmla="*/ 114 w 495"/>
                <a:gd name="T7" fmla="*/ 418 h 535"/>
                <a:gd name="T8" fmla="*/ 126 w 495"/>
                <a:gd name="T9" fmla="*/ 426 h 535"/>
                <a:gd name="T10" fmla="*/ 144 w 495"/>
                <a:gd name="T11" fmla="*/ 535 h 535"/>
                <a:gd name="T12" fmla="*/ 216 w 495"/>
                <a:gd name="T13" fmla="*/ 462 h 535"/>
                <a:gd name="T14" fmla="*/ 421 w 495"/>
                <a:gd name="T15" fmla="*/ 38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35">
                  <a:moveTo>
                    <a:pt x="421" y="382"/>
                  </a:moveTo>
                  <a:cubicBezTo>
                    <a:pt x="495" y="287"/>
                    <a:pt x="478" y="150"/>
                    <a:pt x="382" y="75"/>
                  </a:cubicBezTo>
                  <a:cubicBezTo>
                    <a:pt x="286" y="0"/>
                    <a:pt x="148" y="16"/>
                    <a:pt x="74" y="111"/>
                  </a:cubicBezTo>
                  <a:cubicBezTo>
                    <a:pt x="0" y="205"/>
                    <a:pt x="18" y="343"/>
                    <a:pt x="114" y="418"/>
                  </a:cubicBezTo>
                  <a:cubicBezTo>
                    <a:pt x="118" y="421"/>
                    <a:pt x="122" y="424"/>
                    <a:pt x="126" y="426"/>
                  </a:cubicBezTo>
                  <a:cubicBezTo>
                    <a:pt x="144" y="535"/>
                    <a:pt x="144" y="535"/>
                    <a:pt x="144" y="535"/>
                  </a:cubicBezTo>
                  <a:cubicBezTo>
                    <a:pt x="216" y="462"/>
                    <a:pt x="216" y="462"/>
                    <a:pt x="216" y="462"/>
                  </a:cubicBezTo>
                  <a:cubicBezTo>
                    <a:pt x="291" y="474"/>
                    <a:pt x="371" y="446"/>
                    <a:pt x="421" y="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1"/>
            <p:cNvSpPr/>
            <p:nvPr/>
          </p:nvSpPr>
          <p:spPr bwMode="auto">
            <a:xfrm>
              <a:off x="5040392" y="3557655"/>
              <a:ext cx="1055608" cy="1013492"/>
            </a:xfrm>
            <a:custGeom>
              <a:avLst/>
              <a:gdLst>
                <a:gd name="T0" fmla="*/ 314 w 498"/>
                <a:gd name="T1" fmla="*/ 456 h 478"/>
                <a:gd name="T2" fmla="*/ 465 w 498"/>
                <a:gd name="T3" fmla="*/ 186 h 478"/>
                <a:gd name="T4" fmla="*/ 197 w 498"/>
                <a:gd name="T5" fmla="*/ 32 h 478"/>
                <a:gd name="T6" fmla="*/ 46 w 498"/>
                <a:gd name="T7" fmla="*/ 302 h 478"/>
                <a:gd name="T8" fmla="*/ 50 w 498"/>
                <a:gd name="T9" fmla="*/ 316 h 478"/>
                <a:gd name="T10" fmla="*/ 0 w 498"/>
                <a:gd name="T11" fmla="*/ 415 h 478"/>
                <a:gd name="T12" fmla="*/ 101 w 498"/>
                <a:gd name="T13" fmla="*/ 398 h 478"/>
                <a:gd name="T14" fmla="*/ 314 w 498"/>
                <a:gd name="T15" fmla="*/ 45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478">
                  <a:moveTo>
                    <a:pt x="314" y="456"/>
                  </a:moveTo>
                  <a:cubicBezTo>
                    <a:pt x="430" y="424"/>
                    <a:pt x="498" y="304"/>
                    <a:pt x="465" y="186"/>
                  </a:cubicBezTo>
                  <a:cubicBezTo>
                    <a:pt x="433" y="69"/>
                    <a:pt x="313" y="0"/>
                    <a:pt x="197" y="32"/>
                  </a:cubicBezTo>
                  <a:cubicBezTo>
                    <a:pt x="81" y="64"/>
                    <a:pt x="14" y="185"/>
                    <a:pt x="46" y="302"/>
                  </a:cubicBezTo>
                  <a:cubicBezTo>
                    <a:pt x="47" y="307"/>
                    <a:pt x="49" y="312"/>
                    <a:pt x="50" y="316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101" y="398"/>
                    <a:pt x="101" y="398"/>
                    <a:pt x="101" y="398"/>
                  </a:cubicBezTo>
                  <a:cubicBezTo>
                    <a:pt x="155" y="453"/>
                    <a:pt x="235" y="478"/>
                    <a:pt x="314" y="4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12"/>
            <p:cNvSpPr/>
            <p:nvPr/>
          </p:nvSpPr>
          <p:spPr bwMode="auto">
            <a:xfrm>
              <a:off x="1757073" y="2694708"/>
              <a:ext cx="1091453" cy="1019765"/>
            </a:xfrm>
            <a:custGeom>
              <a:avLst/>
              <a:gdLst>
                <a:gd name="T0" fmla="*/ 396 w 515"/>
                <a:gd name="T1" fmla="*/ 85 h 481"/>
                <a:gd name="T2" fmla="*/ 87 w 515"/>
                <a:gd name="T3" fmla="*/ 87 h 481"/>
                <a:gd name="T4" fmla="*/ 85 w 515"/>
                <a:gd name="T5" fmla="*/ 396 h 481"/>
                <a:gd name="T6" fmla="*/ 395 w 515"/>
                <a:gd name="T7" fmla="*/ 394 h 481"/>
                <a:gd name="T8" fmla="*/ 405 w 515"/>
                <a:gd name="T9" fmla="*/ 384 h 481"/>
                <a:gd name="T10" fmla="*/ 515 w 515"/>
                <a:gd name="T11" fmla="*/ 378 h 481"/>
                <a:gd name="T12" fmla="*/ 451 w 515"/>
                <a:gd name="T13" fmla="*/ 299 h 481"/>
                <a:gd name="T14" fmla="*/ 396 w 515"/>
                <a:gd name="T15" fmla="*/ 8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5" h="481">
                  <a:moveTo>
                    <a:pt x="396" y="85"/>
                  </a:moveTo>
                  <a:cubicBezTo>
                    <a:pt x="311" y="0"/>
                    <a:pt x="173" y="1"/>
                    <a:pt x="87" y="87"/>
                  </a:cubicBezTo>
                  <a:cubicBezTo>
                    <a:pt x="1" y="173"/>
                    <a:pt x="0" y="312"/>
                    <a:pt x="85" y="396"/>
                  </a:cubicBezTo>
                  <a:cubicBezTo>
                    <a:pt x="170" y="481"/>
                    <a:pt x="309" y="480"/>
                    <a:pt x="395" y="394"/>
                  </a:cubicBezTo>
                  <a:cubicBezTo>
                    <a:pt x="398" y="391"/>
                    <a:pt x="402" y="387"/>
                    <a:pt x="405" y="384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451" y="299"/>
                    <a:pt x="451" y="299"/>
                    <a:pt x="451" y="299"/>
                  </a:cubicBezTo>
                  <a:cubicBezTo>
                    <a:pt x="472" y="225"/>
                    <a:pt x="454" y="143"/>
                    <a:pt x="396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Freeform 13"/>
            <p:cNvSpPr/>
            <p:nvPr/>
          </p:nvSpPr>
          <p:spPr bwMode="auto">
            <a:xfrm>
              <a:off x="4619224" y="4537095"/>
              <a:ext cx="1051128" cy="1015284"/>
            </a:xfrm>
            <a:custGeom>
              <a:avLst/>
              <a:gdLst>
                <a:gd name="T0" fmla="*/ 315 w 496"/>
                <a:gd name="T1" fmla="*/ 456 h 479"/>
                <a:gd name="T2" fmla="*/ 461 w 496"/>
                <a:gd name="T3" fmla="*/ 183 h 479"/>
                <a:gd name="T4" fmla="*/ 190 w 496"/>
                <a:gd name="T5" fmla="*/ 34 h 479"/>
                <a:gd name="T6" fmla="*/ 44 w 496"/>
                <a:gd name="T7" fmla="*/ 306 h 479"/>
                <a:gd name="T8" fmla="*/ 49 w 496"/>
                <a:gd name="T9" fmla="*/ 320 h 479"/>
                <a:gd name="T10" fmla="*/ 0 w 496"/>
                <a:gd name="T11" fmla="*/ 420 h 479"/>
                <a:gd name="T12" fmla="*/ 101 w 496"/>
                <a:gd name="T13" fmla="*/ 402 h 479"/>
                <a:gd name="T14" fmla="*/ 315 w 496"/>
                <a:gd name="T15" fmla="*/ 45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6" h="479">
                  <a:moveTo>
                    <a:pt x="315" y="456"/>
                  </a:moveTo>
                  <a:cubicBezTo>
                    <a:pt x="430" y="422"/>
                    <a:pt x="496" y="300"/>
                    <a:pt x="461" y="183"/>
                  </a:cubicBezTo>
                  <a:cubicBezTo>
                    <a:pt x="427" y="67"/>
                    <a:pt x="306" y="0"/>
                    <a:pt x="190" y="34"/>
                  </a:cubicBezTo>
                  <a:cubicBezTo>
                    <a:pt x="75" y="68"/>
                    <a:pt x="10" y="190"/>
                    <a:pt x="44" y="306"/>
                  </a:cubicBezTo>
                  <a:cubicBezTo>
                    <a:pt x="45" y="311"/>
                    <a:pt x="47" y="316"/>
                    <a:pt x="49" y="32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01" y="402"/>
                    <a:pt x="101" y="402"/>
                    <a:pt x="101" y="402"/>
                  </a:cubicBezTo>
                  <a:cubicBezTo>
                    <a:pt x="156" y="456"/>
                    <a:pt x="237" y="479"/>
                    <a:pt x="315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Freeform 14"/>
            <p:cNvSpPr/>
            <p:nvPr/>
          </p:nvSpPr>
          <p:spPr bwMode="auto">
            <a:xfrm>
              <a:off x="3232953" y="3644577"/>
              <a:ext cx="734804" cy="833375"/>
            </a:xfrm>
            <a:custGeom>
              <a:avLst/>
              <a:gdLst>
                <a:gd name="T0" fmla="*/ 329 w 347"/>
                <a:gd name="T1" fmla="*/ 206 h 393"/>
                <a:gd name="T2" fmla="*/ 207 w 347"/>
                <a:gd name="T3" fmla="*/ 19 h 393"/>
                <a:gd name="T4" fmla="*/ 19 w 347"/>
                <a:gd name="T5" fmla="*/ 139 h 393"/>
                <a:gd name="T6" fmla="*/ 141 w 347"/>
                <a:gd name="T7" fmla="*/ 326 h 393"/>
                <a:gd name="T8" fmla="*/ 151 w 347"/>
                <a:gd name="T9" fmla="*/ 328 h 393"/>
                <a:gd name="T10" fmla="*/ 198 w 347"/>
                <a:gd name="T11" fmla="*/ 393 h 393"/>
                <a:gd name="T12" fmla="*/ 221 w 347"/>
                <a:gd name="T13" fmla="*/ 323 h 393"/>
                <a:gd name="T14" fmla="*/ 329 w 347"/>
                <a:gd name="T15" fmla="*/ 20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7" h="393">
                  <a:moveTo>
                    <a:pt x="329" y="206"/>
                  </a:moveTo>
                  <a:cubicBezTo>
                    <a:pt x="347" y="121"/>
                    <a:pt x="293" y="37"/>
                    <a:pt x="207" y="19"/>
                  </a:cubicBezTo>
                  <a:cubicBezTo>
                    <a:pt x="121" y="0"/>
                    <a:pt x="37" y="54"/>
                    <a:pt x="19" y="139"/>
                  </a:cubicBezTo>
                  <a:cubicBezTo>
                    <a:pt x="0" y="224"/>
                    <a:pt x="55" y="307"/>
                    <a:pt x="141" y="326"/>
                  </a:cubicBezTo>
                  <a:cubicBezTo>
                    <a:pt x="144" y="327"/>
                    <a:pt x="148" y="327"/>
                    <a:pt x="151" y="328"/>
                  </a:cubicBezTo>
                  <a:cubicBezTo>
                    <a:pt x="198" y="393"/>
                    <a:pt x="198" y="393"/>
                    <a:pt x="198" y="393"/>
                  </a:cubicBezTo>
                  <a:cubicBezTo>
                    <a:pt x="221" y="323"/>
                    <a:pt x="221" y="323"/>
                    <a:pt x="221" y="323"/>
                  </a:cubicBezTo>
                  <a:cubicBezTo>
                    <a:pt x="274" y="307"/>
                    <a:pt x="317" y="263"/>
                    <a:pt x="329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15"/>
            <p:cNvSpPr/>
            <p:nvPr/>
          </p:nvSpPr>
          <p:spPr bwMode="auto">
            <a:xfrm>
              <a:off x="1134282" y="3061214"/>
              <a:ext cx="602181" cy="608454"/>
            </a:xfrm>
            <a:custGeom>
              <a:avLst/>
              <a:gdLst>
                <a:gd name="T0" fmla="*/ 249 w 284"/>
                <a:gd name="T1" fmla="*/ 73 h 287"/>
                <a:gd name="T2" fmla="*/ 74 w 284"/>
                <a:gd name="T3" fmla="*/ 39 h 287"/>
                <a:gd name="T4" fmla="*/ 39 w 284"/>
                <a:gd name="T5" fmla="*/ 215 h 287"/>
                <a:gd name="T6" fmla="*/ 214 w 284"/>
                <a:gd name="T7" fmla="*/ 248 h 287"/>
                <a:gd name="T8" fmla="*/ 221 w 284"/>
                <a:gd name="T9" fmla="*/ 243 h 287"/>
                <a:gd name="T10" fmla="*/ 284 w 284"/>
                <a:gd name="T11" fmla="*/ 252 h 287"/>
                <a:gd name="T12" fmla="*/ 257 w 284"/>
                <a:gd name="T13" fmla="*/ 200 h 287"/>
                <a:gd name="T14" fmla="*/ 249 w 284"/>
                <a:gd name="T15" fmla="*/ 7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287">
                  <a:moveTo>
                    <a:pt x="249" y="73"/>
                  </a:moveTo>
                  <a:cubicBezTo>
                    <a:pt x="211" y="15"/>
                    <a:pt x="132" y="0"/>
                    <a:pt x="74" y="39"/>
                  </a:cubicBezTo>
                  <a:cubicBezTo>
                    <a:pt x="16" y="79"/>
                    <a:pt x="0" y="157"/>
                    <a:pt x="39" y="215"/>
                  </a:cubicBezTo>
                  <a:cubicBezTo>
                    <a:pt x="77" y="272"/>
                    <a:pt x="156" y="287"/>
                    <a:pt x="214" y="248"/>
                  </a:cubicBezTo>
                  <a:cubicBezTo>
                    <a:pt x="217" y="246"/>
                    <a:pt x="219" y="245"/>
                    <a:pt x="221" y="243"/>
                  </a:cubicBezTo>
                  <a:cubicBezTo>
                    <a:pt x="284" y="252"/>
                    <a:pt x="284" y="252"/>
                    <a:pt x="284" y="252"/>
                  </a:cubicBezTo>
                  <a:cubicBezTo>
                    <a:pt x="257" y="200"/>
                    <a:pt x="257" y="200"/>
                    <a:pt x="257" y="200"/>
                  </a:cubicBezTo>
                  <a:cubicBezTo>
                    <a:pt x="277" y="161"/>
                    <a:pt x="276" y="112"/>
                    <a:pt x="24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16"/>
            <p:cNvSpPr/>
            <p:nvPr/>
          </p:nvSpPr>
          <p:spPr bwMode="auto">
            <a:xfrm>
              <a:off x="2391513" y="1989476"/>
              <a:ext cx="821726" cy="919401"/>
            </a:xfrm>
            <a:custGeom>
              <a:avLst/>
              <a:gdLst>
                <a:gd name="T0" fmla="*/ 359 w 388"/>
                <a:gd name="T1" fmla="*/ 245 h 434"/>
                <a:gd name="T2" fmla="*/ 246 w 388"/>
                <a:gd name="T3" fmla="*/ 29 h 434"/>
                <a:gd name="T4" fmla="*/ 29 w 388"/>
                <a:gd name="T5" fmla="*/ 139 h 434"/>
                <a:gd name="T6" fmla="*/ 142 w 388"/>
                <a:gd name="T7" fmla="*/ 355 h 434"/>
                <a:gd name="T8" fmla="*/ 153 w 388"/>
                <a:gd name="T9" fmla="*/ 359 h 434"/>
                <a:gd name="T10" fmla="*/ 196 w 388"/>
                <a:gd name="T11" fmla="*/ 434 h 434"/>
                <a:gd name="T12" fmla="*/ 229 w 388"/>
                <a:gd name="T13" fmla="*/ 361 h 434"/>
                <a:gd name="T14" fmla="*/ 359 w 388"/>
                <a:gd name="T15" fmla="*/ 245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434">
                  <a:moveTo>
                    <a:pt x="359" y="245"/>
                  </a:moveTo>
                  <a:cubicBezTo>
                    <a:pt x="388" y="155"/>
                    <a:pt x="338" y="58"/>
                    <a:pt x="246" y="29"/>
                  </a:cubicBezTo>
                  <a:cubicBezTo>
                    <a:pt x="155" y="0"/>
                    <a:pt x="58" y="49"/>
                    <a:pt x="29" y="139"/>
                  </a:cubicBezTo>
                  <a:cubicBezTo>
                    <a:pt x="0" y="229"/>
                    <a:pt x="50" y="326"/>
                    <a:pt x="142" y="355"/>
                  </a:cubicBezTo>
                  <a:cubicBezTo>
                    <a:pt x="145" y="357"/>
                    <a:pt x="149" y="358"/>
                    <a:pt x="153" y="359"/>
                  </a:cubicBezTo>
                  <a:cubicBezTo>
                    <a:pt x="196" y="434"/>
                    <a:pt x="196" y="434"/>
                    <a:pt x="196" y="434"/>
                  </a:cubicBezTo>
                  <a:cubicBezTo>
                    <a:pt x="229" y="361"/>
                    <a:pt x="229" y="361"/>
                    <a:pt x="229" y="361"/>
                  </a:cubicBezTo>
                  <a:cubicBezTo>
                    <a:pt x="288" y="349"/>
                    <a:pt x="340" y="306"/>
                    <a:pt x="359" y="2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17"/>
            <p:cNvSpPr/>
            <p:nvPr/>
          </p:nvSpPr>
          <p:spPr bwMode="auto">
            <a:xfrm>
              <a:off x="3768822" y="2891851"/>
              <a:ext cx="1053816" cy="1145219"/>
            </a:xfrm>
            <a:custGeom>
              <a:avLst/>
              <a:gdLst>
                <a:gd name="T0" fmla="*/ 427 w 497"/>
                <a:gd name="T1" fmla="*/ 376 h 540"/>
                <a:gd name="T2" fmla="*/ 376 w 497"/>
                <a:gd name="T3" fmla="*/ 71 h 540"/>
                <a:gd name="T4" fmla="*/ 70 w 497"/>
                <a:gd name="T5" fmla="*/ 118 h 540"/>
                <a:gd name="T6" fmla="*/ 121 w 497"/>
                <a:gd name="T7" fmla="*/ 423 h 540"/>
                <a:gd name="T8" fmla="*/ 133 w 497"/>
                <a:gd name="T9" fmla="*/ 432 h 540"/>
                <a:gd name="T10" fmla="*/ 155 w 497"/>
                <a:gd name="T11" fmla="*/ 540 h 540"/>
                <a:gd name="T12" fmla="*/ 224 w 497"/>
                <a:gd name="T13" fmla="*/ 464 h 540"/>
                <a:gd name="T14" fmla="*/ 427 w 497"/>
                <a:gd name="T15" fmla="*/ 376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7" h="540">
                  <a:moveTo>
                    <a:pt x="427" y="376"/>
                  </a:moveTo>
                  <a:cubicBezTo>
                    <a:pt x="497" y="279"/>
                    <a:pt x="474" y="142"/>
                    <a:pt x="376" y="71"/>
                  </a:cubicBezTo>
                  <a:cubicBezTo>
                    <a:pt x="277" y="0"/>
                    <a:pt x="140" y="21"/>
                    <a:pt x="70" y="118"/>
                  </a:cubicBezTo>
                  <a:cubicBezTo>
                    <a:pt x="0" y="216"/>
                    <a:pt x="22" y="352"/>
                    <a:pt x="121" y="423"/>
                  </a:cubicBezTo>
                  <a:cubicBezTo>
                    <a:pt x="125" y="426"/>
                    <a:pt x="129" y="429"/>
                    <a:pt x="133" y="432"/>
                  </a:cubicBezTo>
                  <a:cubicBezTo>
                    <a:pt x="155" y="540"/>
                    <a:pt x="155" y="540"/>
                    <a:pt x="155" y="540"/>
                  </a:cubicBezTo>
                  <a:cubicBezTo>
                    <a:pt x="224" y="464"/>
                    <a:pt x="224" y="464"/>
                    <a:pt x="224" y="464"/>
                  </a:cubicBezTo>
                  <a:cubicBezTo>
                    <a:pt x="300" y="473"/>
                    <a:pt x="379" y="442"/>
                    <a:pt x="427" y="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Freeform 18"/>
            <p:cNvSpPr/>
            <p:nvPr/>
          </p:nvSpPr>
          <p:spPr bwMode="auto">
            <a:xfrm>
              <a:off x="3266109" y="1929437"/>
              <a:ext cx="1047544" cy="1172102"/>
            </a:xfrm>
            <a:custGeom>
              <a:avLst/>
              <a:gdLst>
                <a:gd name="T0" fmla="*/ 456 w 494"/>
                <a:gd name="T1" fmla="*/ 317 h 553"/>
                <a:gd name="T2" fmla="*/ 318 w 494"/>
                <a:gd name="T3" fmla="*/ 40 h 553"/>
                <a:gd name="T4" fmla="*/ 39 w 494"/>
                <a:gd name="T5" fmla="*/ 174 h 553"/>
                <a:gd name="T6" fmla="*/ 177 w 494"/>
                <a:gd name="T7" fmla="*/ 451 h 553"/>
                <a:gd name="T8" fmla="*/ 191 w 494"/>
                <a:gd name="T9" fmla="*/ 456 h 553"/>
                <a:gd name="T10" fmla="*/ 244 w 494"/>
                <a:gd name="T11" fmla="*/ 553 h 553"/>
                <a:gd name="T12" fmla="*/ 287 w 494"/>
                <a:gd name="T13" fmla="*/ 460 h 553"/>
                <a:gd name="T14" fmla="*/ 456 w 494"/>
                <a:gd name="T15" fmla="*/ 31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53">
                  <a:moveTo>
                    <a:pt x="456" y="317"/>
                  </a:moveTo>
                  <a:cubicBezTo>
                    <a:pt x="494" y="203"/>
                    <a:pt x="433" y="79"/>
                    <a:pt x="318" y="40"/>
                  </a:cubicBezTo>
                  <a:cubicBezTo>
                    <a:pt x="203" y="0"/>
                    <a:pt x="78" y="60"/>
                    <a:pt x="39" y="174"/>
                  </a:cubicBezTo>
                  <a:cubicBezTo>
                    <a:pt x="0" y="288"/>
                    <a:pt x="62" y="412"/>
                    <a:pt x="177" y="451"/>
                  </a:cubicBezTo>
                  <a:cubicBezTo>
                    <a:pt x="181" y="453"/>
                    <a:pt x="186" y="454"/>
                    <a:pt x="191" y="456"/>
                  </a:cubicBezTo>
                  <a:cubicBezTo>
                    <a:pt x="244" y="553"/>
                    <a:pt x="244" y="553"/>
                    <a:pt x="244" y="553"/>
                  </a:cubicBezTo>
                  <a:cubicBezTo>
                    <a:pt x="287" y="460"/>
                    <a:pt x="287" y="460"/>
                    <a:pt x="287" y="460"/>
                  </a:cubicBezTo>
                  <a:cubicBezTo>
                    <a:pt x="363" y="446"/>
                    <a:pt x="429" y="394"/>
                    <a:pt x="456" y="3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19"/>
            <p:cNvSpPr/>
            <p:nvPr/>
          </p:nvSpPr>
          <p:spPr bwMode="auto">
            <a:xfrm>
              <a:off x="1335905" y="3663395"/>
              <a:ext cx="919401" cy="931050"/>
            </a:xfrm>
            <a:custGeom>
              <a:avLst/>
              <a:gdLst>
                <a:gd name="T0" fmla="*/ 382 w 434"/>
                <a:gd name="T1" fmla="*/ 112 h 439"/>
                <a:gd name="T2" fmla="*/ 114 w 434"/>
                <a:gd name="T3" fmla="*/ 60 h 439"/>
                <a:gd name="T4" fmla="*/ 59 w 434"/>
                <a:gd name="T5" fmla="*/ 327 h 439"/>
                <a:gd name="T6" fmla="*/ 327 w 434"/>
                <a:gd name="T7" fmla="*/ 379 h 439"/>
                <a:gd name="T8" fmla="*/ 337 w 434"/>
                <a:gd name="T9" fmla="*/ 372 h 439"/>
                <a:gd name="T10" fmla="*/ 434 w 434"/>
                <a:gd name="T11" fmla="*/ 386 h 439"/>
                <a:gd name="T12" fmla="*/ 392 w 434"/>
                <a:gd name="T13" fmla="*/ 306 h 439"/>
                <a:gd name="T14" fmla="*/ 382 w 434"/>
                <a:gd name="T15" fmla="*/ 11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4" h="439">
                  <a:moveTo>
                    <a:pt x="382" y="112"/>
                  </a:moveTo>
                  <a:cubicBezTo>
                    <a:pt x="323" y="23"/>
                    <a:pt x="203" y="0"/>
                    <a:pt x="114" y="60"/>
                  </a:cubicBezTo>
                  <a:cubicBezTo>
                    <a:pt x="25" y="119"/>
                    <a:pt x="0" y="239"/>
                    <a:pt x="59" y="327"/>
                  </a:cubicBezTo>
                  <a:cubicBezTo>
                    <a:pt x="118" y="415"/>
                    <a:pt x="238" y="439"/>
                    <a:pt x="327" y="379"/>
                  </a:cubicBezTo>
                  <a:cubicBezTo>
                    <a:pt x="331" y="377"/>
                    <a:pt x="334" y="374"/>
                    <a:pt x="337" y="372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392" y="306"/>
                    <a:pt x="392" y="306"/>
                    <a:pt x="392" y="306"/>
                  </a:cubicBezTo>
                  <a:cubicBezTo>
                    <a:pt x="423" y="246"/>
                    <a:pt x="422" y="171"/>
                    <a:pt x="382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20"/>
            <p:cNvSpPr>
              <a:spLocks noEditPoints="1"/>
            </p:cNvSpPr>
            <p:nvPr/>
          </p:nvSpPr>
          <p:spPr bwMode="auto">
            <a:xfrm>
              <a:off x="3387083" y="3839927"/>
              <a:ext cx="432817" cy="351272"/>
            </a:xfrm>
            <a:custGeom>
              <a:avLst/>
              <a:gdLst>
                <a:gd name="T0" fmla="*/ 176 w 204"/>
                <a:gd name="T1" fmla="*/ 32 h 166"/>
                <a:gd name="T2" fmla="*/ 124 w 204"/>
                <a:gd name="T3" fmla="*/ 6 h 166"/>
                <a:gd name="T4" fmla="*/ 83 w 204"/>
                <a:gd name="T5" fmla="*/ 51 h 166"/>
                <a:gd name="T6" fmla="*/ 58 w 204"/>
                <a:gd name="T7" fmla="*/ 84 h 166"/>
                <a:gd name="T8" fmla="*/ 18 w 204"/>
                <a:gd name="T9" fmla="*/ 100 h 166"/>
                <a:gd name="T10" fmla="*/ 22 w 204"/>
                <a:gd name="T11" fmla="*/ 109 h 166"/>
                <a:gd name="T12" fmla="*/ 9 w 204"/>
                <a:gd name="T13" fmla="*/ 122 h 166"/>
                <a:gd name="T14" fmla="*/ 77 w 204"/>
                <a:gd name="T15" fmla="*/ 166 h 166"/>
                <a:gd name="T16" fmla="*/ 144 w 204"/>
                <a:gd name="T17" fmla="*/ 133 h 166"/>
                <a:gd name="T18" fmla="*/ 173 w 204"/>
                <a:gd name="T19" fmla="*/ 65 h 166"/>
                <a:gd name="T20" fmla="*/ 204 w 204"/>
                <a:gd name="T21" fmla="*/ 51 h 166"/>
                <a:gd name="T22" fmla="*/ 176 w 204"/>
                <a:gd name="T23" fmla="*/ 32 h 166"/>
                <a:gd name="T24" fmla="*/ 143 w 204"/>
                <a:gd name="T25" fmla="*/ 45 h 166"/>
                <a:gd name="T26" fmla="*/ 132 w 204"/>
                <a:gd name="T27" fmla="*/ 34 h 166"/>
                <a:gd name="T28" fmla="*/ 143 w 204"/>
                <a:gd name="T29" fmla="*/ 22 h 166"/>
                <a:gd name="T30" fmla="*/ 155 w 204"/>
                <a:gd name="T31" fmla="*/ 34 h 166"/>
                <a:gd name="T32" fmla="*/ 143 w 204"/>
                <a:gd name="T33" fmla="*/ 4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166">
                  <a:moveTo>
                    <a:pt x="176" y="32"/>
                  </a:moveTo>
                  <a:cubicBezTo>
                    <a:pt x="169" y="11"/>
                    <a:pt x="146" y="0"/>
                    <a:pt x="124" y="6"/>
                  </a:cubicBezTo>
                  <a:cubicBezTo>
                    <a:pt x="95" y="15"/>
                    <a:pt x="83" y="51"/>
                    <a:pt x="83" y="51"/>
                  </a:cubicBezTo>
                  <a:cubicBezTo>
                    <a:pt x="78" y="63"/>
                    <a:pt x="73" y="74"/>
                    <a:pt x="58" y="84"/>
                  </a:cubicBezTo>
                  <a:cubicBezTo>
                    <a:pt x="30" y="103"/>
                    <a:pt x="1" y="49"/>
                    <a:pt x="18" y="100"/>
                  </a:cubicBezTo>
                  <a:cubicBezTo>
                    <a:pt x="19" y="103"/>
                    <a:pt x="20" y="106"/>
                    <a:pt x="22" y="109"/>
                  </a:cubicBezTo>
                  <a:cubicBezTo>
                    <a:pt x="3" y="99"/>
                    <a:pt x="0" y="98"/>
                    <a:pt x="9" y="122"/>
                  </a:cubicBezTo>
                  <a:cubicBezTo>
                    <a:pt x="18" y="150"/>
                    <a:pt x="48" y="163"/>
                    <a:pt x="77" y="166"/>
                  </a:cubicBezTo>
                  <a:cubicBezTo>
                    <a:pt x="103" y="166"/>
                    <a:pt x="132" y="159"/>
                    <a:pt x="144" y="133"/>
                  </a:cubicBezTo>
                  <a:cubicBezTo>
                    <a:pt x="152" y="114"/>
                    <a:pt x="152" y="87"/>
                    <a:pt x="173" y="65"/>
                  </a:cubicBezTo>
                  <a:cubicBezTo>
                    <a:pt x="173" y="65"/>
                    <a:pt x="186" y="53"/>
                    <a:pt x="204" y="51"/>
                  </a:cubicBezTo>
                  <a:cubicBezTo>
                    <a:pt x="180" y="50"/>
                    <a:pt x="176" y="32"/>
                    <a:pt x="176" y="32"/>
                  </a:cubicBezTo>
                  <a:close/>
                  <a:moveTo>
                    <a:pt x="143" y="45"/>
                  </a:moveTo>
                  <a:cubicBezTo>
                    <a:pt x="137" y="45"/>
                    <a:pt x="132" y="40"/>
                    <a:pt x="132" y="34"/>
                  </a:cubicBezTo>
                  <a:cubicBezTo>
                    <a:pt x="132" y="28"/>
                    <a:pt x="137" y="22"/>
                    <a:pt x="143" y="22"/>
                  </a:cubicBezTo>
                  <a:cubicBezTo>
                    <a:pt x="150" y="22"/>
                    <a:pt x="155" y="28"/>
                    <a:pt x="155" y="34"/>
                  </a:cubicBezTo>
                  <a:cubicBezTo>
                    <a:pt x="155" y="40"/>
                    <a:pt x="150" y="45"/>
                    <a:pt x="14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21"/>
            <p:cNvSpPr/>
            <p:nvPr/>
          </p:nvSpPr>
          <p:spPr bwMode="auto">
            <a:xfrm>
              <a:off x="4324406" y="2016358"/>
              <a:ext cx="722259" cy="741973"/>
            </a:xfrm>
            <a:custGeom>
              <a:avLst/>
              <a:gdLst>
                <a:gd name="T0" fmla="*/ 265 w 341"/>
                <a:gd name="T1" fmla="*/ 291 h 350"/>
                <a:gd name="T2" fmla="*/ 289 w 341"/>
                <a:gd name="T3" fmla="*/ 78 h 350"/>
                <a:gd name="T4" fmla="*/ 76 w 341"/>
                <a:gd name="T5" fmla="*/ 51 h 350"/>
                <a:gd name="T6" fmla="*/ 52 w 341"/>
                <a:gd name="T7" fmla="*/ 265 h 350"/>
                <a:gd name="T8" fmla="*/ 59 w 341"/>
                <a:gd name="T9" fmla="*/ 273 h 350"/>
                <a:gd name="T10" fmla="*/ 53 w 341"/>
                <a:gd name="T11" fmla="*/ 350 h 350"/>
                <a:gd name="T12" fmla="*/ 113 w 341"/>
                <a:gd name="T13" fmla="*/ 312 h 350"/>
                <a:gd name="T14" fmla="*/ 265 w 341"/>
                <a:gd name="T15" fmla="*/ 29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" h="350">
                  <a:moveTo>
                    <a:pt x="265" y="291"/>
                  </a:moveTo>
                  <a:cubicBezTo>
                    <a:pt x="331" y="240"/>
                    <a:pt x="341" y="144"/>
                    <a:pt x="289" y="78"/>
                  </a:cubicBezTo>
                  <a:cubicBezTo>
                    <a:pt x="237" y="11"/>
                    <a:pt x="141" y="0"/>
                    <a:pt x="76" y="51"/>
                  </a:cubicBezTo>
                  <a:cubicBezTo>
                    <a:pt x="10" y="103"/>
                    <a:pt x="0" y="199"/>
                    <a:pt x="52" y="265"/>
                  </a:cubicBezTo>
                  <a:cubicBezTo>
                    <a:pt x="54" y="268"/>
                    <a:pt x="56" y="270"/>
                    <a:pt x="59" y="273"/>
                  </a:cubicBezTo>
                  <a:cubicBezTo>
                    <a:pt x="53" y="350"/>
                    <a:pt x="53" y="350"/>
                    <a:pt x="53" y="350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63" y="332"/>
                    <a:pt x="221" y="326"/>
                    <a:pt x="265" y="2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22"/>
            <p:cNvSpPr/>
            <p:nvPr/>
          </p:nvSpPr>
          <p:spPr bwMode="auto">
            <a:xfrm>
              <a:off x="4445379" y="2249345"/>
              <a:ext cx="444467" cy="237467"/>
            </a:xfrm>
            <a:custGeom>
              <a:avLst/>
              <a:gdLst>
                <a:gd name="T0" fmla="*/ 190 w 210"/>
                <a:gd name="T1" fmla="*/ 22 h 112"/>
                <a:gd name="T2" fmla="*/ 49 w 210"/>
                <a:gd name="T3" fmla="*/ 22 h 112"/>
                <a:gd name="T4" fmla="*/ 46 w 210"/>
                <a:gd name="T5" fmla="*/ 22 h 112"/>
                <a:gd name="T6" fmla="*/ 31 w 210"/>
                <a:gd name="T7" fmla="*/ 3 h 112"/>
                <a:gd name="T8" fmla="*/ 23 w 210"/>
                <a:gd name="T9" fmla="*/ 1 h 112"/>
                <a:gd name="T10" fmla="*/ 14 w 210"/>
                <a:gd name="T11" fmla="*/ 1 h 112"/>
                <a:gd name="T12" fmla="*/ 10 w 210"/>
                <a:gd name="T13" fmla="*/ 0 h 112"/>
                <a:gd name="T14" fmla="*/ 0 w 210"/>
                <a:gd name="T15" fmla="*/ 10 h 112"/>
                <a:gd name="T16" fmla="*/ 10 w 210"/>
                <a:gd name="T17" fmla="*/ 20 h 112"/>
                <a:gd name="T18" fmla="*/ 19 w 210"/>
                <a:gd name="T19" fmla="*/ 16 h 112"/>
                <a:gd name="T20" fmla="*/ 24 w 210"/>
                <a:gd name="T21" fmla="*/ 16 h 112"/>
                <a:gd name="T22" fmla="*/ 31 w 210"/>
                <a:gd name="T23" fmla="*/ 20 h 112"/>
                <a:gd name="T24" fmla="*/ 36 w 210"/>
                <a:gd name="T25" fmla="*/ 26 h 112"/>
                <a:gd name="T26" fmla="*/ 37 w 210"/>
                <a:gd name="T27" fmla="*/ 32 h 112"/>
                <a:gd name="T28" fmla="*/ 75 w 210"/>
                <a:gd name="T29" fmla="*/ 108 h 112"/>
                <a:gd name="T30" fmla="*/ 77 w 210"/>
                <a:gd name="T31" fmla="*/ 109 h 112"/>
                <a:gd name="T32" fmla="*/ 78 w 210"/>
                <a:gd name="T33" fmla="*/ 110 h 112"/>
                <a:gd name="T34" fmla="*/ 81 w 210"/>
                <a:gd name="T35" fmla="*/ 111 h 112"/>
                <a:gd name="T36" fmla="*/ 83 w 210"/>
                <a:gd name="T37" fmla="*/ 112 h 112"/>
                <a:gd name="T38" fmla="*/ 145 w 210"/>
                <a:gd name="T39" fmla="*/ 112 h 112"/>
                <a:gd name="T40" fmla="*/ 161 w 210"/>
                <a:gd name="T41" fmla="*/ 105 h 112"/>
                <a:gd name="T42" fmla="*/ 161 w 210"/>
                <a:gd name="T43" fmla="*/ 103 h 112"/>
                <a:gd name="T44" fmla="*/ 161 w 210"/>
                <a:gd name="T45" fmla="*/ 102 h 112"/>
                <a:gd name="T46" fmla="*/ 160 w 210"/>
                <a:gd name="T47" fmla="*/ 101 h 112"/>
                <a:gd name="T48" fmla="*/ 160 w 210"/>
                <a:gd name="T49" fmla="*/ 100 h 112"/>
                <a:gd name="T50" fmla="*/ 159 w 210"/>
                <a:gd name="T51" fmla="*/ 100 h 112"/>
                <a:gd name="T52" fmla="*/ 158 w 210"/>
                <a:gd name="T53" fmla="*/ 99 h 112"/>
                <a:gd name="T54" fmla="*/ 155 w 210"/>
                <a:gd name="T55" fmla="*/ 99 h 112"/>
                <a:gd name="T56" fmla="*/ 89 w 210"/>
                <a:gd name="T57" fmla="*/ 99 h 112"/>
                <a:gd name="T58" fmla="*/ 84 w 210"/>
                <a:gd name="T59" fmla="*/ 95 h 112"/>
                <a:gd name="T60" fmla="*/ 79 w 210"/>
                <a:gd name="T61" fmla="*/ 86 h 112"/>
                <a:gd name="T62" fmla="*/ 89 w 210"/>
                <a:gd name="T63" fmla="*/ 84 h 112"/>
                <a:gd name="T64" fmla="*/ 168 w 210"/>
                <a:gd name="T65" fmla="*/ 84 h 112"/>
                <a:gd name="T66" fmla="*/ 169 w 210"/>
                <a:gd name="T67" fmla="*/ 84 h 112"/>
                <a:gd name="T68" fmla="*/ 170 w 210"/>
                <a:gd name="T69" fmla="*/ 83 h 112"/>
                <a:gd name="T70" fmla="*/ 172 w 210"/>
                <a:gd name="T71" fmla="*/ 83 h 112"/>
                <a:gd name="T72" fmla="*/ 173 w 210"/>
                <a:gd name="T73" fmla="*/ 83 h 112"/>
                <a:gd name="T74" fmla="*/ 174 w 210"/>
                <a:gd name="T75" fmla="*/ 82 h 112"/>
                <a:gd name="T76" fmla="*/ 174 w 210"/>
                <a:gd name="T77" fmla="*/ 81 h 112"/>
                <a:gd name="T78" fmla="*/ 175 w 210"/>
                <a:gd name="T79" fmla="*/ 80 h 112"/>
                <a:gd name="T80" fmla="*/ 175 w 210"/>
                <a:gd name="T81" fmla="*/ 80 h 112"/>
                <a:gd name="T82" fmla="*/ 202 w 210"/>
                <a:gd name="T83" fmla="*/ 32 h 112"/>
                <a:gd name="T84" fmla="*/ 190 w 210"/>
                <a:gd name="T85" fmla="*/ 2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112">
                  <a:moveTo>
                    <a:pt x="190" y="22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48" y="22"/>
                    <a:pt x="47" y="22"/>
                    <a:pt x="46" y="2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29" y="1"/>
                    <a:pt x="23" y="1"/>
                  </a:cubicBezTo>
                  <a:cubicBezTo>
                    <a:pt x="20" y="1"/>
                    <a:pt x="16" y="1"/>
                    <a:pt x="14" y="1"/>
                  </a:cubicBezTo>
                  <a:cubicBezTo>
                    <a:pt x="13" y="1"/>
                    <a:pt x="11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4" y="20"/>
                    <a:pt x="17" y="19"/>
                    <a:pt x="19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7" y="15"/>
                    <a:pt x="31" y="20"/>
                  </a:cubicBezTo>
                  <a:cubicBezTo>
                    <a:pt x="32" y="21"/>
                    <a:pt x="34" y="24"/>
                    <a:pt x="36" y="26"/>
                  </a:cubicBezTo>
                  <a:cubicBezTo>
                    <a:pt x="36" y="28"/>
                    <a:pt x="36" y="30"/>
                    <a:pt x="37" y="32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57" y="112"/>
                    <a:pt x="161" y="108"/>
                    <a:pt x="161" y="105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89" y="99"/>
                    <a:pt x="85" y="99"/>
                    <a:pt x="84" y="9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4"/>
                    <a:pt x="86" y="84"/>
                    <a:pt x="89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2" y="83"/>
                    <a:pt x="172" y="83"/>
                    <a:pt x="172" y="83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10" y="22"/>
                    <a:pt x="204" y="22"/>
                    <a:pt x="19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Oval 23"/>
            <p:cNvSpPr>
              <a:spLocks noChangeArrowheads="1"/>
            </p:cNvSpPr>
            <p:nvPr/>
          </p:nvSpPr>
          <p:spPr bwMode="auto">
            <a:xfrm>
              <a:off x="4614743" y="2510111"/>
              <a:ext cx="54662" cy="55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Oval 24"/>
            <p:cNvSpPr>
              <a:spLocks noChangeArrowheads="1"/>
            </p:cNvSpPr>
            <p:nvPr/>
          </p:nvSpPr>
          <p:spPr bwMode="auto">
            <a:xfrm>
              <a:off x="4724964" y="2510111"/>
              <a:ext cx="54662" cy="55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4979457" y="2985045"/>
              <a:ext cx="194455" cy="257181"/>
            </a:xfrm>
            <a:custGeom>
              <a:avLst/>
              <a:gdLst>
                <a:gd name="T0" fmla="*/ 73 w 92"/>
                <a:gd name="T1" fmla="*/ 42 h 121"/>
                <a:gd name="T2" fmla="*/ 92 w 92"/>
                <a:gd name="T3" fmla="*/ 51 h 121"/>
                <a:gd name="T4" fmla="*/ 63 w 92"/>
                <a:gd name="T5" fmla="*/ 0 h 121"/>
                <a:gd name="T6" fmla="*/ 3 w 92"/>
                <a:gd name="T7" fmla="*/ 0 h 121"/>
                <a:gd name="T8" fmla="*/ 20 w 92"/>
                <a:gd name="T9" fmla="*/ 11 h 121"/>
                <a:gd name="T10" fmla="*/ 6 w 92"/>
                <a:gd name="T11" fmla="*/ 36 h 121"/>
                <a:gd name="T12" fmla="*/ 7 w 92"/>
                <a:gd name="T13" fmla="*/ 60 h 121"/>
                <a:gd name="T14" fmla="*/ 41 w 92"/>
                <a:gd name="T15" fmla="*/ 121 h 121"/>
                <a:gd name="T16" fmla="*/ 45 w 92"/>
                <a:gd name="T17" fmla="*/ 91 h 121"/>
                <a:gd name="T18" fmla="*/ 73 w 92"/>
                <a:gd name="T19" fmla="*/ 4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21">
                  <a:moveTo>
                    <a:pt x="73" y="42"/>
                  </a:moveTo>
                  <a:cubicBezTo>
                    <a:pt x="92" y="51"/>
                    <a:pt x="92" y="51"/>
                    <a:pt x="92" y="5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0" y="47"/>
                    <a:pt x="7" y="60"/>
                    <a:pt x="7" y="60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6" y="110"/>
                    <a:pt x="45" y="91"/>
                    <a:pt x="45" y="91"/>
                  </a:cubicBezTo>
                  <a:lnTo>
                    <a:pt x="7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040392" y="3174123"/>
              <a:ext cx="214169" cy="127246"/>
            </a:xfrm>
            <a:custGeom>
              <a:avLst/>
              <a:gdLst>
                <a:gd name="T0" fmla="*/ 58 w 101"/>
                <a:gd name="T1" fmla="*/ 60 h 60"/>
                <a:gd name="T2" fmla="*/ 101 w 101"/>
                <a:gd name="T3" fmla="*/ 59 h 60"/>
                <a:gd name="T4" fmla="*/ 101 w 101"/>
                <a:gd name="T5" fmla="*/ 0 h 60"/>
                <a:gd name="T6" fmla="*/ 29 w 101"/>
                <a:gd name="T7" fmla="*/ 0 h 60"/>
                <a:gd name="T8" fmla="*/ 58 w 101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60">
                  <a:moveTo>
                    <a:pt x="58" y="60"/>
                  </a:moveTo>
                  <a:cubicBezTo>
                    <a:pt x="101" y="59"/>
                    <a:pt x="101" y="59"/>
                    <a:pt x="101" y="59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54"/>
                    <a:pt x="58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5210651" y="2775358"/>
              <a:ext cx="262558" cy="167571"/>
            </a:xfrm>
            <a:custGeom>
              <a:avLst/>
              <a:gdLst>
                <a:gd name="T0" fmla="*/ 95 w 124"/>
                <a:gd name="T1" fmla="*/ 79 h 79"/>
                <a:gd name="T2" fmla="*/ 124 w 124"/>
                <a:gd name="T3" fmla="*/ 26 h 79"/>
                <a:gd name="T4" fmla="*/ 106 w 124"/>
                <a:gd name="T5" fmla="*/ 36 h 79"/>
                <a:gd name="T6" fmla="*/ 91 w 124"/>
                <a:gd name="T7" fmla="*/ 12 h 79"/>
                <a:gd name="T8" fmla="*/ 70 w 124"/>
                <a:gd name="T9" fmla="*/ 0 h 79"/>
                <a:gd name="T10" fmla="*/ 0 w 124"/>
                <a:gd name="T11" fmla="*/ 1 h 79"/>
                <a:gd name="T12" fmla="*/ 24 w 124"/>
                <a:gd name="T13" fmla="*/ 18 h 79"/>
                <a:gd name="T14" fmla="*/ 54 w 124"/>
                <a:gd name="T15" fmla="*/ 67 h 79"/>
                <a:gd name="T16" fmla="*/ 36 w 124"/>
                <a:gd name="T17" fmla="*/ 79 h 79"/>
                <a:gd name="T18" fmla="*/ 95 w 124"/>
                <a:gd name="T1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79">
                  <a:moveTo>
                    <a:pt x="95" y="79"/>
                  </a:moveTo>
                  <a:cubicBezTo>
                    <a:pt x="124" y="26"/>
                    <a:pt x="124" y="26"/>
                    <a:pt x="124" y="2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5" y="1"/>
                    <a:pt x="70" y="0"/>
                    <a:pt x="7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24" y="18"/>
                    <a:pt x="24" y="18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36" y="79"/>
                    <a:pt x="36" y="79"/>
                    <a:pt x="36" y="79"/>
                  </a:cubicBezTo>
                  <a:lnTo>
                    <a:pt x="95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5068171" y="2733240"/>
              <a:ext cx="184597" cy="241051"/>
            </a:xfrm>
            <a:custGeom>
              <a:avLst/>
              <a:gdLst>
                <a:gd name="T0" fmla="*/ 87 w 87"/>
                <a:gd name="T1" fmla="*/ 51 h 114"/>
                <a:gd name="T2" fmla="*/ 20 w 87"/>
                <a:gd name="T3" fmla="*/ 47 h 114"/>
                <a:gd name="T4" fmla="*/ 0 w 87"/>
                <a:gd name="T5" fmla="*/ 85 h 114"/>
                <a:gd name="T6" fmla="*/ 52 w 87"/>
                <a:gd name="T7" fmla="*/ 114 h 114"/>
                <a:gd name="T8" fmla="*/ 87 w 87"/>
                <a:gd name="T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14">
                  <a:moveTo>
                    <a:pt x="87" y="51"/>
                  </a:moveTo>
                  <a:cubicBezTo>
                    <a:pt x="87" y="51"/>
                    <a:pt x="53" y="0"/>
                    <a:pt x="20" y="4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114"/>
                    <a:pt x="52" y="114"/>
                    <a:pt x="52" y="114"/>
                  </a:cubicBezTo>
                  <a:lnTo>
                    <a:pt x="87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5297573" y="3124837"/>
              <a:ext cx="241051" cy="216857"/>
            </a:xfrm>
            <a:custGeom>
              <a:avLst/>
              <a:gdLst>
                <a:gd name="T0" fmla="*/ 87 w 114"/>
                <a:gd name="T1" fmla="*/ 18 h 102"/>
                <a:gd name="T2" fmla="*/ 30 w 114"/>
                <a:gd name="T3" fmla="*/ 20 h 102"/>
                <a:gd name="T4" fmla="*/ 28 w 114"/>
                <a:gd name="T5" fmla="*/ 0 h 102"/>
                <a:gd name="T6" fmla="*/ 0 w 114"/>
                <a:gd name="T7" fmla="*/ 52 h 102"/>
                <a:gd name="T8" fmla="*/ 32 w 114"/>
                <a:gd name="T9" fmla="*/ 102 h 102"/>
                <a:gd name="T10" fmla="*/ 32 w 114"/>
                <a:gd name="T11" fmla="*/ 82 h 102"/>
                <a:gd name="T12" fmla="*/ 61 w 114"/>
                <a:gd name="T13" fmla="*/ 80 h 102"/>
                <a:gd name="T14" fmla="*/ 81 w 114"/>
                <a:gd name="T15" fmla="*/ 66 h 102"/>
                <a:gd name="T16" fmla="*/ 114 w 114"/>
                <a:gd name="T17" fmla="*/ 5 h 102"/>
                <a:gd name="T18" fmla="*/ 87 w 114"/>
                <a:gd name="T19" fmla="*/ 1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02">
                  <a:moveTo>
                    <a:pt x="87" y="18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73" y="79"/>
                    <a:pt x="81" y="66"/>
                    <a:pt x="81" y="66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08" y="15"/>
                    <a:pt x="87" y="18"/>
                    <a:pt x="8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5380015" y="2944721"/>
              <a:ext cx="211480" cy="197142"/>
            </a:xfrm>
            <a:custGeom>
              <a:avLst/>
              <a:gdLst>
                <a:gd name="T0" fmla="*/ 39 w 100"/>
                <a:gd name="T1" fmla="*/ 93 h 93"/>
                <a:gd name="T2" fmla="*/ 74 w 100"/>
                <a:gd name="T3" fmla="*/ 36 h 93"/>
                <a:gd name="T4" fmla="*/ 50 w 100"/>
                <a:gd name="T5" fmla="*/ 0 h 93"/>
                <a:gd name="T6" fmla="*/ 0 w 100"/>
                <a:gd name="T7" fmla="*/ 32 h 93"/>
                <a:gd name="T8" fmla="*/ 39 w 10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3">
                  <a:moveTo>
                    <a:pt x="39" y="93"/>
                  </a:moveTo>
                  <a:cubicBezTo>
                    <a:pt x="39" y="93"/>
                    <a:pt x="100" y="88"/>
                    <a:pt x="74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39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31"/>
            <p:cNvSpPr>
              <a:spLocks noEditPoints="1"/>
            </p:cNvSpPr>
            <p:nvPr/>
          </p:nvSpPr>
          <p:spPr bwMode="auto">
            <a:xfrm>
              <a:off x="4095003" y="3121253"/>
              <a:ext cx="398765" cy="591427"/>
            </a:xfrm>
            <a:custGeom>
              <a:avLst/>
              <a:gdLst>
                <a:gd name="T0" fmla="*/ 98 w 188"/>
                <a:gd name="T1" fmla="*/ 1 h 279"/>
                <a:gd name="T2" fmla="*/ 22 w 188"/>
                <a:gd name="T3" fmla="*/ 34 h 279"/>
                <a:gd name="T4" fmla="*/ 2 w 188"/>
                <a:gd name="T5" fmla="*/ 99 h 279"/>
                <a:gd name="T6" fmla="*/ 24 w 188"/>
                <a:gd name="T7" fmla="*/ 155 h 279"/>
                <a:gd name="T8" fmla="*/ 24 w 188"/>
                <a:gd name="T9" fmla="*/ 155 h 279"/>
                <a:gd name="T10" fmla="*/ 37 w 188"/>
                <a:gd name="T11" fmla="*/ 201 h 279"/>
                <a:gd name="T12" fmla="*/ 42 w 188"/>
                <a:gd name="T13" fmla="*/ 267 h 279"/>
                <a:gd name="T14" fmla="*/ 47 w 188"/>
                <a:gd name="T15" fmla="*/ 271 h 279"/>
                <a:gd name="T16" fmla="*/ 82 w 188"/>
                <a:gd name="T17" fmla="*/ 279 h 279"/>
                <a:gd name="T18" fmla="*/ 126 w 188"/>
                <a:gd name="T19" fmla="*/ 273 h 279"/>
                <a:gd name="T20" fmla="*/ 137 w 188"/>
                <a:gd name="T21" fmla="*/ 249 h 279"/>
                <a:gd name="T22" fmla="*/ 145 w 188"/>
                <a:gd name="T23" fmla="*/ 187 h 279"/>
                <a:gd name="T24" fmla="*/ 157 w 188"/>
                <a:gd name="T25" fmla="*/ 159 h 279"/>
                <a:gd name="T26" fmla="*/ 174 w 188"/>
                <a:gd name="T27" fmla="*/ 132 h 279"/>
                <a:gd name="T28" fmla="*/ 186 w 188"/>
                <a:gd name="T29" fmla="*/ 75 h 279"/>
                <a:gd name="T30" fmla="*/ 99 w 188"/>
                <a:gd name="T31" fmla="*/ 1 h 279"/>
                <a:gd name="T32" fmla="*/ 165 w 188"/>
                <a:gd name="T33" fmla="*/ 78 h 279"/>
                <a:gd name="T34" fmla="*/ 126 w 188"/>
                <a:gd name="T35" fmla="*/ 171 h 279"/>
                <a:gd name="T36" fmla="*/ 123 w 188"/>
                <a:gd name="T37" fmla="*/ 186 h 279"/>
                <a:gd name="T38" fmla="*/ 120 w 188"/>
                <a:gd name="T39" fmla="*/ 195 h 279"/>
                <a:gd name="T40" fmla="*/ 98 w 188"/>
                <a:gd name="T41" fmla="*/ 200 h 279"/>
                <a:gd name="T42" fmla="*/ 98 w 188"/>
                <a:gd name="T43" fmla="*/ 148 h 279"/>
                <a:gd name="T44" fmla="*/ 126 w 188"/>
                <a:gd name="T45" fmla="*/ 73 h 279"/>
                <a:gd name="T46" fmla="*/ 114 w 188"/>
                <a:gd name="T47" fmla="*/ 67 h 279"/>
                <a:gd name="T48" fmla="*/ 100 w 188"/>
                <a:gd name="T49" fmla="*/ 66 h 279"/>
                <a:gd name="T50" fmla="*/ 77 w 188"/>
                <a:gd name="T51" fmla="*/ 67 h 279"/>
                <a:gd name="T52" fmla="*/ 68 w 188"/>
                <a:gd name="T53" fmla="*/ 68 h 279"/>
                <a:gd name="T54" fmla="*/ 54 w 188"/>
                <a:gd name="T55" fmla="*/ 76 h 279"/>
                <a:gd name="T56" fmla="*/ 81 w 188"/>
                <a:gd name="T57" fmla="*/ 153 h 279"/>
                <a:gd name="T58" fmla="*/ 60 w 188"/>
                <a:gd name="T59" fmla="*/ 197 h 279"/>
                <a:gd name="T60" fmla="*/ 57 w 188"/>
                <a:gd name="T61" fmla="*/ 192 h 279"/>
                <a:gd name="T62" fmla="*/ 55 w 188"/>
                <a:gd name="T63" fmla="*/ 183 h 279"/>
                <a:gd name="T64" fmla="*/ 54 w 188"/>
                <a:gd name="T65" fmla="*/ 169 h 279"/>
                <a:gd name="T66" fmla="*/ 30 w 188"/>
                <a:gd name="T67" fmla="*/ 119 h 279"/>
                <a:gd name="T68" fmla="*/ 24 w 188"/>
                <a:gd name="T69" fmla="*/ 73 h 279"/>
                <a:gd name="T70" fmla="*/ 39 w 188"/>
                <a:gd name="T71" fmla="*/ 45 h 279"/>
                <a:gd name="T72" fmla="*/ 97 w 188"/>
                <a:gd name="T73" fmla="*/ 20 h 279"/>
                <a:gd name="T74" fmla="*/ 97 w 188"/>
                <a:gd name="T75" fmla="*/ 20 h 279"/>
                <a:gd name="T76" fmla="*/ 153 w 188"/>
                <a:gd name="T77" fmla="*/ 48 h 279"/>
                <a:gd name="T78" fmla="*/ 73 w 188"/>
                <a:gd name="T79" fmla="*/ 70 h 279"/>
                <a:gd name="T80" fmla="*/ 81 w 188"/>
                <a:gd name="T81" fmla="*/ 76 h 279"/>
                <a:gd name="T82" fmla="*/ 84 w 188"/>
                <a:gd name="T83" fmla="*/ 69 h 279"/>
                <a:gd name="T84" fmla="*/ 93 w 188"/>
                <a:gd name="T85" fmla="*/ 69 h 279"/>
                <a:gd name="T86" fmla="*/ 97 w 188"/>
                <a:gd name="T87" fmla="*/ 69 h 279"/>
                <a:gd name="T88" fmla="*/ 99 w 188"/>
                <a:gd name="T89" fmla="*/ 79 h 279"/>
                <a:gd name="T90" fmla="*/ 104 w 188"/>
                <a:gd name="T91" fmla="*/ 78 h 279"/>
                <a:gd name="T92" fmla="*/ 117 w 188"/>
                <a:gd name="T93" fmla="*/ 79 h 279"/>
                <a:gd name="T94" fmla="*/ 64 w 188"/>
                <a:gd name="T95" fmla="*/ 79 h 279"/>
                <a:gd name="T96" fmla="*/ 73 w 188"/>
                <a:gd name="T97" fmla="*/ 70 h 279"/>
                <a:gd name="T98" fmla="*/ 115 w 188"/>
                <a:gd name="T99" fmla="*/ 72 h 279"/>
                <a:gd name="T100" fmla="*/ 117 w 188"/>
                <a:gd name="T101" fmla="*/ 71 h 279"/>
                <a:gd name="T102" fmla="*/ 109 w 188"/>
                <a:gd name="T103" fmla="*/ 69 h 279"/>
                <a:gd name="T104" fmla="*/ 104 w 188"/>
                <a:gd name="T105" fmla="*/ 70 h 279"/>
                <a:gd name="T106" fmla="*/ 63 w 188"/>
                <a:gd name="T107" fmla="*/ 76 h 279"/>
                <a:gd name="T108" fmla="*/ 63 w 188"/>
                <a:gd name="T109" fmla="*/ 7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8" h="279">
                  <a:moveTo>
                    <a:pt x="99" y="1"/>
                  </a:moveTo>
                  <a:cubicBezTo>
                    <a:pt x="98" y="1"/>
                    <a:pt x="98" y="1"/>
                    <a:pt x="98" y="1"/>
                  </a:cubicBezTo>
                  <a:cubicBezTo>
                    <a:pt x="98" y="1"/>
                    <a:pt x="97" y="1"/>
                    <a:pt x="97" y="1"/>
                  </a:cubicBezTo>
                  <a:cubicBezTo>
                    <a:pt x="58" y="0"/>
                    <a:pt x="34" y="19"/>
                    <a:pt x="22" y="34"/>
                  </a:cubicBezTo>
                  <a:cubicBezTo>
                    <a:pt x="9" y="51"/>
                    <a:pt x="4" y="67"/>
                    <a:pt x="3" y="69"/>
                  </a:cubicBezTo>
                  <a:cubicBezTo>
                    <a:pt x="1" y="78"/>
                    <a:pt x="0" y="88"/>
                    <a:pt x="2" y="99"/>
                  </a:cubicBezTo>
                  <a:cubicBezTo>
                    <a:pt x="3" y="108"/>
                    <a:pt x="6" y="117"/>
                    <a:pt x="10" y="126"/>
                  </a:cubicBezTo>
                  <a:cubicBezTo>
                    <a:pt x="16" y="142"/>
                    <a:pt x="24" y="154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31" y="164"/>
                    <a:pt x="33" y="177"/>
                    <a:pt x="33" y="183"/>
                  </a:cubicBezTo>
                  <a:cubicBezTo>
                    <a:pt x="32" y="191"/>
                    <a:pt x="35" y="197"/>
                    <a:pt x="37" y="201"/>
                  </a:cubicBezTo>
                  <a:cubicBezTo>
                    <a:pt x="35" y="219"/>
                    <a:pt x="35" y="234"/>
                    <a:pt x="36" y="245"/>
                  </a:cubicBezTo>
                  <a:cubicBezTo>
                    <a:pt x="37" y="255"/>
                    <a:pt x="39" y="262"/>
                    <a:pt x="42" y="267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1"/>
                    <a:pt x="47" y="271"/>
                    <a:pt x="47" y="271"/>
                  </a:cubicBezTo>
                  <a:cubicBezTo>
                    <a:pt x="52" y="274"/>
                    <a:pt x="64" y="278"/>
                    <a:pt x="82" y="279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95" y="279"/>
                    <a:pt x="108" y="278"/>
                    <a:pt x="122" y="274"/>
                  </a:cubicBezTo>
                  <a:cubicBezTo>
                    <a:pt x="126" y="273"/>
                    <a:pt x="126" y="273"/>
                    <a:pt x="126" y="273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32" y="265"/>
                    <a:pt x="135" y="258"/>
                    <a:pt x="137" y="249"/>
                  </a:cubicBezTo>
                  <a:cubicBezTo>
                    <a:pt x="139" y="237"/>
                    <a:pt x="140" y="223"/>
                    <a:pt x="140" y="205"/>
                  </a:cubicBezTo>
                  <a:cubicBezTo>
                    <a:pt x="142" y="201"/>
                    <a:pt x="145" y="195"/>
                    <a:pt x="145" y="187"/>
                  </a:cubicBezTo>
                  <a:cubicBezTo>
                    <a:pt x="146" y="181"/>
                    <a:pt x="149" y="167"/>
                    <a:pt x="157" y="160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7" y="159"/>
                    <a:pt x="166" y="147"/>
                    <a:pt x="174" y="132"/>
                  </a:cubicBezTo>
                  <a:cubicBezTo>
                    <a:pt x="179" y="122"/>
                    <a:pt x="183" y="113"/>
                    <a:pt x="185" y="105"/>
                  </a:cubicBezTo>
                  <a:cubicBezTo>
                    <a:pt x="187" y="94"/>
                    <a:pt x="188" y="84"/>
                    <a:pt x="186" y="75"/>
                  </a:cubicBezTo>
                  <a:cubicBezTo>
                    <a:pt x="186" y="72"/>
                    <a:pt x="183" y="56"/>
                    <a:pt x="171" y="39"/>
                  </a:cubicBezTo>
                  <a:cubicBezTo>
                    <a:pt x="160" y="22"/>
                    <a:pt x="138" y="3"/>
                    <a:pt x="99" y="1"/>
                  </a:cubicBezTo>
                  <a:close/>
                  <a:moveTo>
                    <a:pt x="165" y="77"/>
                  </a:moveTo>
                  <a:cubicBezTo>
                    <a:pt x="165" y="78"/>
                    <a:pt x="165" y="78"/>
                    <a:pt x="165" y="78"/>
                  </a:cubicBezTo>
                  <a:cubicBezTo>
                    <a:pt x="170" y="106"/>
                    <a:pt x="142" y="143"/>
                    <a:pt x="140" y="146"/>
                  </a:cubicBezTo>
                  <a:cubicBezTo>
                    <a:pt x="134" y="153"/>
                    <a:pt x="129" y="161"/>
                    <a:pt x="126" y="171"/>
                  </a:cubicBezTo>
                  <a:cubicBezTo>
                    <a:pt x="124" y="178"/>
                    <a:pt x="123" y="184"/>
                    <a:pt x="123" y="185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3" y="191"/>
                    <a:pt x="120" y="194"/>
                    <a:pt x="120" y="195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0" y="199"/>
                    <a:pt x="104" y="200"/>
                    <a:pt x="98" y="200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1"/>
                    <a:pt x="99" y="150"/>
                    <a:pt x="98" y="148"/>
                  </a:cubicBezTo>
                  <a:cubicBezTo>
                    <a:pt x="129" y="74"/>
                    <a:pt x="129" y="74"/>
                    <a:pt x="129" y="74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2"/>
                    <a:pt x="126" y="71"/>
                    <a:pt x="126" y="71"/>
                  </a:cubicBezTo>
                  <a:cubicBezTo>
                    <a:pt x="124" y="66"/>
                    <a:pt x="119" y="65"/>
                    <a:pt x="114" y="67"/>
                  </a:cubicBezTo>
                  <a:cubicBezTo>
                    <a:pt x="113" y="66"/>
                    <a:pt x="113" y="65"/>
                    <a:pt x="112" y="65"/>
                  </a:cubicBezTo>
                  <a:cubicBezTo>
                    <a:pt x="108" y="63"/>
                    <a:pt x="104" y="64"/>
                    <a:pt x="100" y="66"/>
                  </a:cubicBezTo>
                  <a:cubicBezTo>
                    <a:pt x="97" y="65"/>
                    <a:pt x="93" y="66"/>
                    <a:pt x="90" y="66"/>
                  </a:cubicBezTo>
                  <a:cubicBezTo>
                    <a:pt x="87" y="64"/>
                    <a:pt x="81" y="65"/>
                    <a:pt x="77" y="67"/>
                  </a:cubicBezTo>
                  <a:cubicBezTo>
                    <a:pt x="76" y="66"/>
                    <a:pt x="74" y="66"/>
                    <a:pt x="72" y="66"/>
                  </a:cubicBezTo>
                  <a:cubicBezTo>
                    <a:pt x="71" y="67"/>
                    <a:pt x="69" y="67"/>
                    <a:pt x="68" y="68"/>
                  </a:cubicBezTo>
                  <a:cubicBezTo>
                    <a:pt x="63" y="63"/>
                    <a:pt x="57" y="69"/>
                    <a:pt x="56" y="75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1" y="150"/>
                    <a:pt x="81" y="151"/>
                    <a:pt x="81" y="153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71" y="200"/>
                    <a:pt x="64" y="198"/>
                    <a:pt x="60" y="197"/>
                  </a:cubicBezTo>
                  <a:cubicBezTo>
                    <a:pt x="60" y="196"/>
                    <a:pt x="60" y="196"/>
                    <a:pt x="60" y="196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192"/>
                    <a:pt x="55" y="189"/>
                    <a:pt x="55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2"/>
                    <a:pt x="55" y="176"/>
                    <a:pt x="54" y="169"/>
                  </a:cubicBezTo>
                  <a:cubicBezTo>
                    <a:pt x="51" y="158"/>
                    <a:pt x="48" y="150"/>
                    <a:pt x="42" y="143"/>
                  </a:cubicBezTo>
                  <a:cubicBezTo>
                    <a:pt x="41" y="142"/>
                    <a:pt x="35" y="132"/>
                    <a:pt x="30" y="119"/>
                  </a:cubicBezTo>
                  <a:cubicBezTo>
                    <a:pt x="25" y="106"/>
                    <a:pt x="20" y="88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2"/>
                    <a:pt x="28" y="58"/>
                    <a:pt x="39" y="45"/>
                  </a:cubicBezTo>
                  <a:cubicBezTo>
                    <a:pt x="53" y="28"/>
                    <a:pt x="72" y="19"/>
                    <a:pt x="96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8" y="20"/>
                  </a:cubicBezTo>
                  <a:cubicBezTo>
                    <a:pt x="122" y="21"/>
                    <a:pt x="140" y="30"/>
                    <a:pt x="153" y="48"/>
                  </a:cubicBezTo>
                  <a:cubicBezTo>
                    <a:pt x="162" y="62"/>
                    <a:pt x="165" y="77"/>
                    <a:pt x="165" y="77"/>
                  </a:cubicBezTo>
                  <a:close/>
                  <a:moveTo>
                    <a:pt x="73" y="70"/>
                  </a:moveTo>
                  <a:cubicBezTo>
                    <a:pt x="72" y="72"/>
                    <a:pt x="72" y="74"/>
                    <a:pt x="73" y="76"/>
                  </a:cubicBezTo>
                  <a:cubicBezTo>
                    <a:pt x="74" y="80"/>
                    <a:pt x="79" y="79"/>
                    <a:pt x="81" y="76"/>
                  </a:cubicBezTo>
                  <a:cubicBezTo>
                    <a:pt x="82" y="74"/>
                    <a:pt x="81" y="72"/>
                    <a:pt x="80" y="70"/>
                  </a:cubicBezTo>
                  <a:cubicBezTo>
                    <a:pt x="81" y="69"/>
                    <a:pt x="83" y="69"/>
                    <a:pt x="84" y="69"/>
                  </a:cubicBezTo>
                  <a:cubicBezTo>
                    <a:pt x="77" y="75"/>
                    <a:pt x="90" y="83"/>
                    <a:pt x="93" y="73"/>
                  </a:cubicBezTo>
                  <a:cubicBezTo>
                    <a:pt x="93" y="72"/>
                    <a:pt x="93" y="70"/>
                    <a:pt x="93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94" y="69"/>
                    <a:pt x="96" y="69"/>
                    <a:pt x="97" y="69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3" y="73"/>
                    <a:pt x="94" y="80"/>
                    <a:pt x="99" y="79"/>
                  </a:cubicBezTo>
                  <a:cubicBezTo>
                    <a:pt x="101" y="79"/>
                    <a:pt x="102" y="78"/>
                    <a:pt x="103" y="77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9" y="81"/>
                    <a:pt x="112" y="79"/>
                    <a:pt x="114" y="76"/>
                  </a:cubicBezTo>
                  <a:cubicBezTo>
                    <a:pt x="114" y="77"/>
                    <a:pt x="116" y="79"/>
                    <a:pt x="117" y="79"/>
                  </a:cubicBezTo>
                  <a:cubicBezTo>
                    <a:pt x="90" y="144"/>
                    <a:pt x="90" y="144"/>
                    <a:pt x="90" y="144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70" y="81"/>
                    <a:pt x="71" y="75"/>
                    <a:pt x="70" y="71"/>
                  </a:cubicBezTo>
                  <a:cubicBezTo>
                    <a:pt x="71" y="71"/>
                    <a:pt x="72" y="70"/>
                    <a:pt x="73" y="70"/>
                  </a:cubicBezTo>
                  <a:close/>
                  <a:moveTo>
                    <a:pt x="117" y="71"/>
                  </a:moveTo>
                  <a:cubicBezTo>
                    <a:pt x="116" y="71"/>
                    <a:pt x="116" y="72"/>
                    <a:pt x="115" y="72"/>
                  </a:cubicBezTo>
                  <a:cubicBezTo>
                    <a:pt x="115" y="72"/>
                    <a:pt x="115" y="71"/>
                    <a:pt x="115" y="70"/>
                  </a:cubicBezTo>
                  <a:cubicBezTo>
                    <a:pt x="116" y="70"/>
                    <a:pt x="116" y="70"/>
                    <a:pt x="117" y="71"/>
                  </a:cubicBezTo>
                  <a:close/>
                  <a:moveTo>
                    <a:pt x="103" y="68"/>
                  </a:moveTo>
                  <a:cubicBezTo>
                    <a:pt x="105" y="68"/>
                    <a:pt x="107" y="68"/>
                    <a:pt x="109" y="69"/>
                  </a:cubicBezTo>
                  <a:cubicBezTo>
                    <a:pt x="107" y="70"/>
                    <a:pt x="106" y="71"/>
                    <a:pt x="105" y="72"/>
                  </a:cubicBezTo>
                  <a:cubicBezTo>
                    <a:pt x="105" y="71"/>
                    <a:pt x="105" y="70"/>
                    <a:pt x="104" y="70"/>
                  </a:cubicBezTo>
                  <a:cubicBezTo>
                    <a:pt x="104" y="69"/>
                    <a:pt x="104" y="69"/>
                    <a:pt x="103" y="68"/>
                  </a:cubicBezTo>
                  <a:close/>
                  <a:moveTo>
                    <a:pt x="63" y="76"/>
                  </a:moveTo>
                  <a:cubicBezTo>
                    <a:pt x="63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3" y="75"/>
                    <a:pt x="63" y="76"/>
                    <a:pt x="6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4101276" y="2421397"/>
              <a:ext cx="2688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33"/>
            <p:cNvSpPr>
              <a:spLocks noEditPoints="1"/>
            </p:cNvSpPr>
            <p:nvPr/>
          </p:nvSpPr>
          <p:spPr bwMode="auto">
            <a:xfrm>
              <a:off x="3461460" y="2222463"/>
              <a:ext cx="672077" cy="465974"/>
            </a:xfrm>
            <a:custGeom>
              <a:avLst/>
              <a:gdLst>
                <a:gd name="T0" fmla="*/ 314 w 317"/>
                <a:gd name="T1" fmla="*/ 82 h 220"/>
                <a:gd name="T2" fmla="*/ 309 w 317"/>
                <a:gd name="T3" fmla="*/ 76 h 220"/>
                <a:gd name="T4" fmla="*/ 303 w 317"/>
                <a:gd name="T5" fmla="*/ 71 h 220"/>
                <a:gd name="T6" fmla="*/ 302 w 317"/>
                <a:gd name="T7" fmla="*/ 72 h 220"/>
                <a:gd name="T8" fmla="*/ 306 w 317"/>
                <a:gd name="T9" fmla="*/ 83 h 220"/>
                <a:gd name="T10" fmla="*/ 306 w 317"/>
                <a:gd name="T11" fmla="*/ 87 h 220"/>
                <a:gd name="T12" fmla="*/ 305 w 317"/>
                <a:gd name="T13" fmla="*/ 92 h 220"/>
                <a:gd name="T14" fmla="*/ 302 w 317"/>
                <a:gd name="T15" fmla="*/ 94 h 220"/>
                <a:gd name="T16" fmla="*/ 302 w 317"/>
                <a:gd name="T17" fmla="*/ 95 h 220"/>
                <a:gd name="T18" fmla="*/ 302 w 317"/>
                <a:gd name="T19" fmla="*/ 94 h 220"/>
                <a:gd name="T20" fmla="*/ 302 w 317"/>
                <a:gd name="T21" fmla="*/ 94 h 220"/>
                <a:gd name="T22" fmla="*/ 301 w 317"/>
                <a:gd name="T23" fmla="*/ 95 h 220"/>
                <a:gd name="T24" fmla="*/ 298 w 317"/>
                <a:gd name="T25" fmla="*/ 96 h 220"/>
                <a:gd name="T26" fmla="*/ 158 w 317"/>
                <a:gd name="T27" fmla="*/ 0 h 220"/>
                <a:gd name="T28" fmla="*/ 17 w 317"/>
                <a:gd name="T29" fmla="*/ 11 h 220"/>
                <a:gd name="T30" fmla="*/ 20 w 317"/>
                <a:gd name="T31" fmla="*/ 99 h 220"/>
                <a:gd name="T32" fmla="*/ 8 w 317"/>
                <a:gd name="T33" fmla="*/ 99 h 220"/>
                <a:gd name="T34" fmla="*/ 8 w 317"/>
                <a:gd name="T35" fmla="*/ 147 h 220"/>
                <a:gd name="T36" fmla="*/ 90 w 317"/>
                <a:gd name="T37" fmla="*/ 185 h 220"/>
                <a:gd name="T38" fmla="*/ 113 w 317"/>
                <a:gd name="T39" fmla="*/ 220 h 220"/>
                <a:gd name="T40" fmla="*/ 134 w 317"/>
                <a:gd name="T41" fmla="*/ 196 h 220"/>
                <a:gd name="T42" fmla="*/ 176 w 317"/>
                <a:gd name="T43" fmla="*/ 197 h 220"/>
                <a:gd name="T44" fmla="*/ 196 w 317"/>
                <a:gd name="T45" fmla="*/ 220 h 220"/>
                <a:gd name="T46" fmla="*/ 219 w 317"/>
                <a:gd name="T47" fmla="*/ 188 h 220"/>
                <a:gd name="T48" fmla="*/ 302 w 317"/>
                <a:gd name="T49" fmla="*/ 110 h 220"/>
                <a:gd name="T50" fmla="*/ 309 w 317"/>
                <a:gd name="T51" fmla="*/ 106 h 220"/>
                <a:gd name="T52" fmla="*/ 311 w 317"/>
                <a:gd name="T53" fmla="*/ 104 h 220"/>
                <a:gd name="T54" fmla="*/ 311 w 317"/>
                <a:gd name="T55" fmla="*/ 104 h 220"/>
                <a:gd name="T56" fmla="*/ 312 w 317"/>
                <a:gd name="T57" fmla="*/ 103 h 220"/>
                <a:gd name="T58" fmla="*/ 312 w 317"/>
                <a:gd name="T59" fmla="*/ 103 h 220"/>
                <a:gd name="T60" fmla="*/ 316 w 317"/>
                <a:gd name="T61" fmla="*/ 96 h 220"/>
                <a:gd name="T62" fmla="*/ 315 w 317"/>
                <a:gd name="T63" fmla="*/ 85 h 220"/>
                <a:gd name="T64" fmla="*/ 52 w 317"/>
                <a:gd name="T65" fmla="*/ 100 h 220"/>
                <a:gd name="T66" fmla="*/ 75 w 317"/>
                <a:gd name="T67" fmla="*/ 100 h 220"/>
                <a:gd name="T68" fmla="*/ 201 w 317"/>
                <a:gd name="T69" fmla="*/ 25 h 220"/>
                <a:gd name="T70" fmla="*/ 158 w 317"/>
                <a:gd name="T71" fmla="*/ 31 h 220"/>
                <a:gd name="T72" fmla="*/ 119 w 317"/>
                <a:gd name="T73" fmla="*/ 38 h 220"/>
                <a:gd name="T74" fmla="*/ 113 w 317"/>
                <a:gd name="T75" fmla="*/ 26 h 220"/>
                <a:gd name="T76" fmla="*/ 158 w 317"/>
                <a:gd name="T77" fmla="*/ 13 h 220"/>
                <a:gd name="T78" fmla="*/ 201 w 317"/>
                <a:gd name="T79" fmla="*/ 2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7" h="220">
                  <a:moveTo>
                    <a:pt x="315" y="85"/>
                  </a:moveTo>
                  <a:cubicBezTo>
                    <a:pt x="315" y="84"/>
                    <a:pt x="314" y="83"/>
                    <a:pt x="314" y="82"/>
                  </a:cubicBezTo>
                  <a:cubicBezTo>
                    <a:pt x="313" y="81"/>
                    <a:pt x="313" y="80"/>
                    <a:pt x="312" y="80"/>
                  </a:cubicBezTo>
                  <a:cubicBezTo>
                    <a:pt x="311" y="78"/>
                    <a:pt x="310" y="77"/>
                    <a:pt x="309" y="76"/>
                  </a:cubicBezTo>
                  <a:cubicBezTo>
                    <a:pt x="308" y="75"/>
                    <a:pt x="306" y="74"/>
                    <a:pt x="305" y="73"/>
                  </a:cubicBezTo>
                  <a:cubicBezTo>
                    <a:pt x="304" y="72"/>
                    <a:pt x="304" y="72"/>
                    <a:pt x="303" y="71"/>
                  </a:cubicBezTo>
                  <a:cubicBezTo>
                    <a:pt x="301" y="70"/>
                    <a:pt x="300" y="70"/>
                    <a:pt x="300" y="70"/>
                  </a:cubicBezTo>
                  <a:cubicBezTo>
                    <a:pt x="300" y="70"/>
                    <a:pt x="301" y="71"/>
                    <a:pt x="302" y="72"/>
                  </a:cubicBezTo>
                  <a:cubicBezTo>
                    <a:pt x="302" y="74"/>
                    <a:pt x="303" y="76"/>
                    <a:pt x="304" y="79"/>
                  </a:cubicBezTo>
                  <a:cubicBezTo>
                    <a:pt x="305" y="80"/>
                    <a:pt x="305" y="81"/>
                    <a:pt x="306" y="83"/>
                  </a:cubicBezTo>
                  <a:cubicBezTo>
                    <a:pt x="306" y="84"/>
                    <a:pt x="306" y="84"/>
                    <a:pt x="306" y="85"/>
                  </a:cubicBezTo>
                  <a:cubicBezTo>
                    <a:pt x="306" y="86"/>
                    <a:pt x="306" y="86"/>
                    <a:pt x="306" y="87"/>
                  </a:cubicBezTo>
                  <a:cubicBezTo>
                    <a:pt x="306" y="89"/>
                    <a:pt x="306" y="90"/>
                    <a:pt x="306" y="91"/>
                  </a:cubicBezTo>
                  <a:cubicBezTo>
                    <a:pt x="305" y="91"/>
                    <a:pt x="305" y="92"/>
                    <a:pt x="305" y="92"/>
                  </a:cubicBezTo>
                  <a:cubicBezTo>
                    <a:pt x="305" y="92"/>
                    <a:pt x="304" y="92"/>
                    <a:pt x="304" y="93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2" y="95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1" y="95"/>
                    <a:pt x="301" y="95"/>
                    <a:pt x="301" y="95"/>
                  </a:cubicBezTo>
                  <a:cubicBezTo>
                    <a:pt x="300" y="95"/>
                    <a:pt x="300" y="96"/>
                    <a:pt x="299" y="96"/>
                  </a:cubicBezTo>
                  <a:cubicBezTo>
                    <a:pt x="299" y="96"/>
                    <a:pt x="298" y="96"/>
                    <a:pt x="298" y="96"/>
                  </a:cubicBezTo>
                  <a:cubicBezTo>
                    <a:pt x="297" y="96"/>
                    <a:pt x="297" y="96"/>
                    <a:pt x="297" y="96"/>
                  </a:cubicBezTo>
                  <a:cubicBezTo>
                    <a:pt x="295" y="43"/>
                    <a:pt x="233" y="0"/>
                    <a:pt x="158" y="0"/>
                  </a:cubicBezTo>
                  <a:cubicBezTo>
                    <a:pt x="123" y="0"/>
                    <a:pt x="90" y="10"/>
                    <a:pt x="65" y="26"/>
                  </a:cubicBezTo>
                  <a:cubicBezTo>
                    <a:pt x="55" y="19"/>
                    <a:pt x="39" y="11"/>
                    <a:pt x="17" y="11"/>
                  </a:cubicBezTo>
                  <a:cubicBezTo>
                    <a:pt x="17" y="11"/>
                    <a:pt x="31" y="33"/>
                    <a:pt x="40" y="48"/>
                  </a:cubicBezTo>
                  <a:cubicBezTo>
                    <a:pt x="27" y="63"/>
                    <a:pt x="20" y="80"/>
                    <a:pt x="20" y="99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9"/>
                    <a:pt x="0" y="108"/>
                    <a:pt x="0" y="123"/>
                  </a:cubicBezTo>
                  <a:cubicBezTo>
                    <a:pt x="0" y="138"/>
                    <a:pt x="8" y="147"/>
                    <a:pt x="8" y="147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56" y="167"/>
                    <a:pt x="72" y="177"/>
                    <a:pt x="90" y="185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8" y="216"/>
                    <a:pt x="101" y="220"/>
                    <a:pt x="113" y="220"/>
                  </a:cubicBezTo>
                  <a:cubicBezTo>
                    <a:pt x="125" y="220"/>
                    <a:pt x="130" y="216"/>
                    <a:pt x="130" y="216"/>
                  </a:cubicBezTo>
                  <a:cubicBezTo>
                    <a:pt x="134" y="196"/>
                    <a:pt x="134" y="196"/>
                    <a:pt x="134" y="196"/>
                  </a:cubicBezTo>
                  <a:cubicBezTo>
                    <a:pt x="142" y="197"/>
                    <a:pt x="150" y="198"/>
                    <a:pt x="158" y="198"/>
                  </a:cubicBezTo>
                  <a:cubicBezTo>
                    <a:pt x="164" y="198"/>
                    <a:pt x="170" y="197"/>
                    <a:pt x="176" y="197"/>
                  </a:cubicBezTo>
                  <a:cubicBezTo>
                    <a:pt x="181" y="216"/>
                    <a:pt x="181" y="216"/>
                    <a:pt x="181" y="216"/>
                  </a:cubicBezTo>
                  <a:cubicBezTo>
                    <a:pt x="181" y="216"/>
                    <a:pt x="184" y="220"/>
                    <a:pt x="196" y="220"/>
                  </a:cubicBezTo>
                  <a:cubicBezTo>
                    <a:pt x="208" y="220"/>
                    <a:pt x="212" y="216"/>
                    <a:pt x="212" y="216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60" y="173"/>
                    <a:pt x="290" y="145"/>
                    <a:pt x="295" y="112"/>
                  </a:cubicBezTo>
                  <a:cubicBezTo>
                    <a:pt x="298" y="111"/>
                    <a:pt x="300" y="111"/>
                    <a:pt x="302" y="110"/>
                  </a:cubicBezTo>
                  <a:cubicBezTo>
                    <a:pt x="304" y="110"/>
                    <a:pt x="305" y="109"/>
                    <a:pt x="306" y="108"/>
                  </a:cubicBezTo>
                  <a:cubicBezTo>
                    <a:pt x="307" y="108"/>
                    <a:pt x="308" y="107"/>
                    <a:pt x="309" y="106"/>
                  </a:cubicBezTo>
                  <a:cubicBezTo>
                    <a:pt x="310" y="105"/>
                    <a:pt x="310" y="105"/>
                    <a:pt x="310" y="105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4" y="101"/>
                    <a:pt x="314" y="101"/>
                    <a:pt x="314" y="101"/>
                  </a:cubicBezTo>
                  <a:cubicBezTo>
                    <a:pt x="315" y="99"/>
                    <a:pt x="315" y="98"/>
                    <a:pt x="316" y="96"/>
                  </a:cubicBezTo>
                  <a:cubicBezTo>
                    <a:pt x="316" y="95"/>
                    <a:pt x="317" y="94"/>
                    <a:pt x="317" y="92"/>
                  </a:cubicBezTo>
                  <a:cubicBezTo>
                    <a:pt x="317" y="90"/>
                    <a:pt x="316" y="87"/>
                    <a:pt x="315" y="85"/>
                  </a:cubicBezTo>
                  <a:close/>
                  <a:moveTo>
                    <a:pt x="63" y="111"/>
                  </a:moveTo>
                  <a:cubicBezTo>
                    <a:pt x="57" y="111"/>
                    <a:pt x="52" y="106"/>
                    <a:pt x="52" y="100"/>
                  </a:cubicBezTo>
                  <a:cubicBezTo>
                    <a:pt x="52" y="93"/>
                    <a:pt x="57" y="88"/>
                    <a:pt x="63" y="88"/>
                  </a:cubicBezTo>
                  <a:cubicBezTo>
                    <a:pt x="70" y="88"/>
                    <a:pt x="75" y="93"/>
                    <a:pt x="75" y="100"/>
                  </a:cubicBezTo>
                  <a:cubicBezTo>
                    <a:pt x="75" y="106"/>
                    <a:pt x="70" y="111"/>
                    <a:pt x="63" y="111"/>
                  </a:cubicBezTo>
                  <a:close/>
                  <a:moveTo>
                    <a:pt x="201" y="25"/>
                  </a:moveTo>
                  <a:cubicBezTo>
                    <a:pt x="200" y="27"/>
                    <a:pt x="197" y="37"/>
                    <a:pt x="194" y="37"/>
                  </a:cubicBezTo>
                  <a:cubicBezTo>
                    <a:pt x="183" y="33"/>
                    <a:pt x="170" y="31"/>
                    <a:pt x="158" y="31"/>
                  </a:cubicBezTo>
                  <a:cubicBezTo>
                    <a:pt x="144" y="31"/>
                    <a:pt x="131" y="33"/>
                    <a:pt x="119" y="37"/>
                  </a:cubicBezTo>
                  <a:cubicBezTo>
                    <a:pt x="119" y="37"/>
                    <a:pt x="119" y="38"/>
                    <a:pt x="119" y="38"/>
                  </a:cubicBezTo>
                  <a:cubicBezTo>
                    <a:pt x="119" y="38"/>
                    <a:pt x="119" y="37"/>
                    <a:pt x="118" y="37"/>
                  </a:cubicBezTo>
                  <a:cubicBezTo>
                    <a:pt x="115" y="36"/>
                    <a:pt x="113" y="28"/>
                    <a:pt x="113" y="26"/>
                  </a:cubicBezTo>
                  <a:cubicBezTo>
                    <a:pt x="112" y="23"/>
                    <a:pt x="113" y="20"/>
                    <a:pt x="116" y="19"/>
                  </a:cubicBezTo>
                  <a:cubicBezTo>
                    <a:pt x="129" y="15"/>
                    <a:pt x="143" y="13"/>
                    <a:pt x="158" y="13"/>
                  </a:cubicBezTo>
                  <a:cubicBezTo>
                    <a:pt x="171" y="13"/>
                    <a:pt x="185" y="15"/>
                    <a:pt x="197" y="18"/>
                  </a:cubicBezTo>
                  <a:cubicBezTo>
                    <a:pt x="200" y="19"/>
                    <a:pt x="201" y="22"/>
                    <a:pt x="20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4245549" y="4200160"/>
              <a:ext cx="415792" cy="270623"/>
            </a:xfrm>
            <a:custGeom>
              <a:avLst/>
              <a:gdLst>
                <a:gd name="T0" fmla="*/ 95 w 196"/>
                <a:gd name="T1" fmla="*/ 123 h 128"/>
                <a:gd name="T2" fmla="*/ 181 w 196"/>
                <a:gd name="T3" fmla="*/ 66 h 128"/>
                <a:gd name="T4" fmla="*/ 195 w 196"/>
                <a:gd name="T5" fmla="*/ 66 h 128"/>
                <a:gd name="T6" fmla="*/ 196 w 196"/>
                <a:gd name="T7" fmla="*/ 64 h 128"/>
                <a:gd name="T8" fmla="*/ 101 w 196"/>
                <a:gd name="T9" fmla="*/ 0 h 128"/>
                <a:gd name="T10" fmla="*/ 6 w 196"/>
                <a:gd name="T11" fmla="*/ 64 h 128"/>
                <a:gd name="T12" fmla="*/ 29 w 196"/>
                <a:gd name="T13" fmla="*/ 106 h 128"/>
                <a:gd name="T14" fmla="*/ 0 w 196"/>
                <a:gd name="T15" fmla="*/ 126 h 128"/>
                <a:gd name="T16" fmla="*/ 14 w 196"/>
                <a:gd name="T17" fmla="*/ 128 h 128"/>
                <a:gd name="T18" fmla="*/ 45 w 196"/>
                <a:gd name="T19" fmla="*/ 116 h 128"/>
                <a:gd name="T20" fmla="*/ 94 w 196"/>
                <a:gd name="T21" fmla="*/ 127 h 128"/>
                <a:gd name="T22" fmla="*/ 95 w 196"/>
                <a:gd name="T2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28">
                  <a:moveTo>
                    <a:pt x="95" y="123"/>
                  </a:moveTo>
                  <a:cubicBezTo>
                    <a:pt x="103" y="90"/>
                    <a:pt x="135" y="66"/>
                    <a:pt x="181" y="66"/>
                  </a:cubicBezTo>
                  <a:cubicBezTo>
                    <a:pt x="186" y="66"/>
                    <a:pt x="191" y="66"/>
                    <a:pt x="195" y="66"/>
                  </a:cubicBezTo>
                  <a:cubicBezTo>
                    <a:pt x="196" y="66"/>
                    <a:pt x="196" y="65"/>
                    <a:pt x="196" y="64"/>
                  </a:cubicBezTo>
                  <a:cubicBezTo>
                    <a:pt x="196" y="29"/>
                    <a:pt x="153" y="0"/>
                    <a:pt x="101" y="0"/>
                  </a:cubicBezTo>
                  <a:cubicBezTo>
                    <a:pt x="48" y="0"/>
                    <a:pt x="6" y="29"/>
                    <a:pt x="6" y="64"/>
                  </a:cubicBezTo>
                  <a:cubicBezTo>
                    <a:pt x="6" y="80"/>
                    <a:pt x="15" y="95"/>
                    <a:pt x="29" y="106"/>
                  </a:cubicBezTo>
                  <a:cubicBezTo>
                    <a:pt x="22" y="115"/>
                    <a:pt x="12" y="122"/>
                    <a:pt x="0" y="126"/>
                  </a:cubicBezTo>
                  <a:cubicBezTo>
                    <a:pt x="5" y="127"/>
                    <a:pt x="9" y="128"/>
                    <a:pt x="14" y="128"/>
                  </a:cubicBezTo>
                  <a:cubicBezTo>
                    <a:pt x="26" y="128"/>
                    <a:pt x="37" y="123"/>
                    <a:pt x="45" y="116"/>
                  </a:cubicBezTo>
                  <a:cubicBezTo>
                    <a:pt x="60" y="123"/>
                    <a:pt x="74" y="126"/>
                    <a:pt x="94" y="127"/>
                  </a:cubicBezTo>
                  <a:cubicBezTo>
                    <a:pt x="94" y="125"/>
                    <a:pt x="95" y="124"/>
                    <a:pt x="95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35"/>
            <p:cNvSpPr>
              <a:spLocks noEditPoints="1"/>
            </p:cNvSpPr>
            <p:nvPr/>
          </p:nvSpPr>
          <p:spPr bwMode="auto">
            <a:xfrm>
              <a:off x="4483016" y="4374004"/>
              <a:ext cx="319908" cy="207000"/>
            </a:xfrm>
            <a:custGeom>
              <a:avLst/>
              <a:gdLst>
                <a:gd name="T0" fmla="*/ 128 w 151"/>
                <a:gd name="T1" fmla="*/ 81 h 98"/>
                <a:gd name="T2" fmla="*/ 146 w 151"/>
                <a:gd name="T3" fmla="*/ 49 h 98"/>
                <a:gd name="T4" fmla="*/ 73 w 151"/>
                <a:gd name="T5" fmla="*/ 0 h 98"/>
                <a:gd name="T6" fmla="*/ 0 w 151"/>
                <a:gd name="T7" fmla="*/ 49 h 98"/>
                <a:gd name="T8" fmla="*/ 73 w 151"/>
                <a:gd name="T9" fmla="*/ 98 h 98"/>
                <a:gd name="T10" fmla="*/ 116 w 151"/>
                <a:gd name="T11" fmla="*/ 89 h 98"/>
                <a:gd name="T12" fmla="*/ 140 w 151"/>
                <a:gd name="T13" fmla="*/ 98 h 98"/>
                <a:gd name="T14" fmla="*/ 151 w 151"/>
                <a:gd name="T15" fmla="*/ 97 h 98"/>
                <a:gd name="T16" fmla="*/ 128 w 151"/>
                <a:gd name="T17" fmla="*/ 81 h 98"/>
                <a:gd name="T18" fmla="*/ 45 w 151"/>
                <a:gd name="T19" fmla="*/ 58 h 98"/>
                <a:gd name="T20" fmla="*/ 37 w 151"/>
                <a:gd name="T21" fmla="*/ 49 h 98"/>
                <a:gd name="T22" fmla="*/ 45 w 151"/>
                <a:gd name="T23" fmla="*/ 41 h 98"/>
                <a:gd name="T24" fmla="*/ 54 w 151"/>
                <a:gd name="T25" fmla="*/ 49 h 98"/>
                <a:gd name="T26" fmla="*/ 45 w 151"/>
                <a:gd name="T27" fmla="*/ 58 h 98"/>
                <a:gd name="T28" fmla="*/ 75 w 151"/>
                <a:gd name="T29" fmla="*/ 58 h 98"/>
                <a:gd name="T30" fmla="*/ 67 w 151"/>
                <a:gd name="T31" fmla="*/ 49 h 98"/>
                <a:gd name="T32" fmla="*/ 75 w 151"/>
                <a:gd name="T33" fmla="*/ 41 h 98"/>
                <a:gd name="T34" fmla="*/ 84 w 151"/>
                <a:gd name="T35" fmla="*/ 49 h 98"/>
                <a:gd name="T36" fmla="*/ 75 w 151"/>
                <a:gd name="T37" fmla="*/ 58 h 98"/>
                <a:gd name="T38" fmla="*/ 105 w 151"/>
                <a:gd name="T39" fmla="*/ 58 h 98"/>
                <a:gd name="T40" fmla="*/ 97 w 151"/>
                <a:gd name="T41" fmla="*/ 49 h 98"/>
                <a:gd name="T42" fmla="*/ 105 w 151"/>
                <a:gd name="T43" fmla="*/ 41 h 98"/>
                <a:gd name="T44" fmla="*/ 114 w 151"/>
                <a:gd name="T45" fmla="*/ 49 h 98"/>
                <a:gd name="T46" fmla="*/ 105 w 151"/>
                <a:gd name="T47" fmla="*/ 5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" h="98">
                  <a:moveTo>
                    <a:pt x="128" y="81"/>
                  </a:moveTo>
                  <a:cubicBezTo>
                    <a:pt x="140" y="73"/>
                    <a:pt x="146" y="62"/>
                    <a:pt x="146" y="49"/>
                  </a:cubicBezTo>
                  <a:cubicBezTo>
                    <a:pt x="146" y="22"/>
                    <a:pt x="114" y="0"/>
                    <a:pt x="73" y="0"/>
                  </a:cubicBezTo>
                  <a:cubicBezTo>
                    <a:pt x="33" y="0"/>
                    <a:pt x="0" y="22"/>
                    <a:pt x="0" y="49"/>
                  </a:cubicBezTo>
                  <a:cubicBezTo>
                    <a:pt x="0" y="76"/>
                    <a:pt x="33" y="98"/>
                    <a:pt x="73" y="98"/>
                  </a:cubicBezTo>
                  <a:cubicBezTo>
                    <a:pt x="89" y="98"/>
                    <a:pt x="104" y="95"/>
                    <a:pt x="116" y="89"/>
                  </a:cubicBezTo>
                  <a:cubicBezTo>
                    <a:pt x="122" y="95"/>
                    <a:pt x="131" y="98"/>
                    <a:pt x="140" y="98"/>
                  </a:cubicBezTo>
                  <a:cubicBezTo>
                    <a:pt x="144" y="98"/>
                    <a:pt x="147" y="98"/>
                    <a:pt x="151" y="97"/>
                  </a:cubicBezTo>
                  <a:cubicBezTo>
                    <a:pt x="142" y="94"/>
                    <a:pt x="134" y="89"/>
                    <a:pt x="128" y="81"/>
                  </a:cubicBezTo>
                  <a:close/>
                  <a:moveTo>
                    <a:pt x="45" y="58"/>
                  </a:moveTo>
                  <a:cubicBezTo>
                    <a:pt x="41" y="58"/>
                    <a:pt x="37" y="54"/>
                    <a:pt x="37" y="49"/>
                  </a:cubicBezTo>
                  <a:cubicBezTo>
                    <a:pt x="37" y="45"/>
                    <a:pt x="41" y="41"/>
                    <a:pt x="45" y="41"/>
                  </a:cubicBezTo>
                  <a:cubicBezTo>
                    <a:pt x="50" y="41"/>
                    <a:pt x="54" y="45"/>
                    <a:pt x="54" y="49"/>
                  </a:cubicBezTo>
                  <a:cubicBezTo>
                    <a:pt x="54" y="54"/>
                    <a:pt x="50" y="58"/>
                    <a:pt x="45" y="58"/>
                  </a:cubicBezTo>
                  <a:close/>
                  <a:moveTo>
                    <a:pt x="75" y="58"/>
                  </a:moveTo>
                  <a:cubicBezTo>
                    <a:pt x="71" y="58"/>
                    <a:pt x="67" y="54"/>
                    <a:pt x="67" y="49"/>
                  </a:cubicBezTo>
                  <a:cubicBezTo>
                    <a:pt x="67" y="45"/>
                    <a:pt x="71" y="41"/>
                    <a:pt x="75" y="41"/>
                  </a:cubicBezTo>
                  <a:cubicBezTo>
                    <a:pt x="80" y="41"/>
                    <a:pt x="84" y="45"/>
                    <a:pt x="84" y="49"/>
                  </a:cubicBezTo>
                  <a:cubicBezTo>
                    <a:pt x="84" y="54"/>
                    <a:pt x="80" y="58"/>
                    <a:pt x="75" y="58"/>
                  </a:cubicBezTo>
                  <a:close/>
                  <a:moveTo>
                    <a:pt x="105" y="58"/>
                  </a:moveTo>
                  <a:cubicBezTo>
                    <a:pt x="100" y="58"/>
                    <a:pt x="97" y="54"/>
                    <a:pt x="97" y="49"/>
                  </a:cubicBezTo>
                  <a:cubicBezTo>
                    <a:pt x="97" y="45"/>
                    <a:pt x="100" y="41"/>
                    <a:pt x="105" y="41"/>
                  </a:cubicBezTo>
                  <a:cubicBezTo>
                    <a:pt x="110" y="41"/>
                    <a:pt x="114" y="45"/>
                    <a:pt x="114" y="49"/>
                  </a:cubicBezTo>
                  <a:cubicBezTo>
                    <a:pt x="114" y="54"/>
                    <a:pt x="110" y="58"/>
                    <a:pt x="10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36"/>
            <p:cNvSpPr>
              <a:spLocks noEditPoints="1"/>
            </p:cNvSpPr>
            <p:nvPr/>
          </p:nvSpPr>
          <p:spPr bwMode="auto">
            <a:xfrm>
              <a:off x="2480227" y="3975239"/>
              <a:ext cx="535869" cy="394285"/>
            </a:xfrm>
            <a:custGeom>
              <a:avLst/>
              <a:gdLst>
                <a:gd name="T0" fmla="*/ 223 w 253"/>
                <a:gd name="T1" fmla="*/ 0 h 186"/>
                <a:gd name="T2" fmla="*/ 31 w 253"/>
                <a:gd name="T3" fmla="*/ 0 h 186"/>
                <a:gd name="T4" fmla="*/ 0 w 253"/>
                <a:gd name="T5" fmla="*/ 31 h 186"/>
                <a:gd name="T6" fmla="*/ 0 w 253"/>
                <a:gd name="T7" fmla="*/ 155 h 186"/>
                <a:gd name="T8" fmla="*/ 31 w 253"/>
                <a:gd name="T9" fmla="*/ 186 h 186"/>
                <a:gd name="T10" fmla="*/ 223 w 253"/>
                <a:gd name="T11" fmla="*/ 186 h 186"/>
                <a:gd name="T12" fmla="*/ 253 w 253"/>
                <a:gd name="T13" fmla="*/ 155 h 186"/>
                <a:gd name="T14" fmla="*/ 253 w 253"/>
                <a:gd name="T15" fmla="*/ 31 h 186"/>
                <a:gd name="T16" fmla="*/ 223 w 253"/>
                <a:gd name="T17" fmla="*/ 0 h 186"/>
                <a:gd name="T18" fmla="*/ 216 w 253"/>
                <a:gd name="T19" fmla="*/ 24 h 186"/>
                <a:gd name="T20" fmla="*/ 128 w 253"/>
                <a:gd name="T21" fmla="*/ 86 h 186"/>
                <a:gd name="T22" fmla="*/ 46 w 253"/>
                <a:gd name="T23" fmla="*/ 24 h 186"/>
                <a:gd name="T24" fmla="*/ 216 w 253"/>
                <a:gd name="T25" fmla="*/ 24 h 186"/>
                <a:gd name="T26" fmla="*/ 223 w 253"/>
                <a:gd name="T27" fmla="*/ 162 h 186"/>
                <a:gd name="T28" fmla="*/ 31 w 253"/>
                <a:gd name="T29" fmla="*/ 162 h 186"/>
                <a:gd name="T30" fmla="*/ 24 w 253"/>
                <a:gd name="T31" fmla="*/ 155 h 186"/>
                <a:gd name="T32" fmla="*/ 24 w 253"/>
                <a:gd name="T33" fmla="*/ 37 h 186"/>
                <a:gd name="T34" fmla="*/ 128 w 253"/>
                <a:gd name="T35" fmla="*/ 115 h 186"/>
                <a:gd name="T36" fmla="*/ 230 w 253"/>
                <a:gd name="T37" fmla="*/ 43 h 186"/>
                <a:gd name="T38" fmla="*/ 230 w 253"/>
                <a:gd name="T39" fmla="*/ 155 h 186"/>
                <a:gd name="T40" fmla="*/ 223 w 253"/>
                <a:gd name="T41" fmla="*/ 1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6">
                  <a:moveTo>
                    <a:pt x="22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2"/>
                    <a:pt x="14" y="186"/>
                    <a:pt x="31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40" y="186"/>
                    <a:pt x="253" y="172"/>
                    <a:pt x="253" y="155"/>
                  </a:cubicBezTo>
                  <a:cubicBezTo>
                    <a:pt x="253" y="31"/>
                    <a:pt x="253" y="31"/>
                    <a:pt x="253" y="31"/>
                  </a:cubicBezTo>
                  <a:cubicBezTo>
                    <a:pt x="253" y="14"/>
                    <a:pt x="240" y="0"/>
                    <a:pt x="223" y="0"/>
                  </a:cubicBezTo>
                  <a:close/>
                  <a:moveTo>
                    <a:pt x="216" y="24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216" y="24"/>
                  </a:lnTo>
                  <a:close/>
                  <a:moveTo>
                    <a:pt x="223" y="162"/>
                  </a:moveTo>
                  <a:cubicBezTo>
                    <a:pt x="31" y="162"/>
                    <a:pt x="31" y="162"/>
                    <a:pt x="31" y="162"/>
                  </a:cubicBezTo>
                  <a:cubicBezTo>
                    <a:pt x="27" y="162"/>
                    <a:pt x="24" y="159"/>
                    <a:pt x="24" y="15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9"/>
                    <a:pt x="226" y="162"/>
                    <a:pt x="223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37"/>
            <p:cNvSpPr>
              <a:spLocks noEditPoints="1"/>
            </p:cNvSpPr>
            <p:nvPr/>
          </p:nvSpPr>
          <p:spPr bwMode="auto">
            <a:xfrm>
              <a:off x="3016097" y="2976981"/>
              <a:ext cx="411311" cy="422064"/>
            </a:xfrm>
            <a:custGeom>
              <a:avLst/>
              <a:gdLst>
                <a:gd name="T0" fmla="*/ 142 w 194"/>
                <a:gd name="T1" fmla="*/ 188 h 199"/>
                <a:gd name="T2" fmla="*/ 90 w 194"/>
                <a:gd name="T3" fmla="*/ 199 h 199"/>
                <a:gd name="T4" fmla="*/ 0 w 194"/>
                <a:gd name="T5" fmla="*/ 109 h 199"/>
                <a:gd name="T6" fmla="*/ 107 w 194"/>
                <a:gd name="T7" fmla="*/ 0 h 199"/>
                <a:gd name="T8" fmla="*/ 194 w 194"/>
                <a:gd name="T9" fmla="*/ 82 h 199"/>
                <a:gd name="T10" fmla="*/ 140 w 194"/>
                <a:gd name="T11" fmla="*/ 151 h 199"/>
                <a:gd name="T12" fmla="*/ 115 w 194"/>
                <a:gd name="T13" fmla="*/ 129 h 199"/>
                <a:gd name="T14" fmla="*/ 115 w 194"/>
                <a:gd name="T15" fmla="*/ 129 h 199"/>
                <a:gd name="T16" fmla="*/ 77 w 194"/>
                <a:gd name="T17" fmla="*/ 151 h 199"/>
                <a:gd name="T18" fmla="*/ 45 w 194"/>
                <a:gd name="T19" fmla="*/ 113 h 199"/>
                <a:gd name="T20" fmla="*/ 113 w 194"/>
                <a:gd name="T21" fmla="*/ 46 h 199"/>
                <a:gd name="T22" fmla="*/ 147 w 194"/>
                <a:gd name="T23" fmla="*/ 53 h 199"/>
                <a:gd name="T24" fmla="*/ 138 w 194"/>
                <a:gd name="T25" fmla="*/ 107 h 199"/>
                <a:gd name="T26" fmla="*/ 145 w 194"/>
                <a:gd name="T27" fmla="*/ 131 h 199"/>
                <a:gd name="T28" fmla="*/ 173 w 194"/>
                <a:gd name="T29" fmla="*/ 83 h 199"/>
                <a:gd name="T30" fmla="*/ 105 w 194"/>
                <a:gd name="T31" fmla="*/ 17 h 199"/>
                <a:gd name="T32" fmla="*/ 22 w 194"/>
                <a:gd name="T33" fmla="*/ 106 h 199"/>
                <a:gd name="T34" fmla="*/ 95 w 194"/>
                <a:gd name="T35" fmla="*/ 181 h 199"/>
                <a:gd name="T36" fmla="*/ 137 w 194"/>
                <a:gd name="T37" fmla="*/ 172 h 199"/>
                <a:gd name="T38" fmla="*/ 142 w 194"/>
                <a:gd name="T39" fmla="*/ 188 h 199"/>
                <a:gd name="T40" fmla="*/ 117 w 194"/>
                <a:gd name="T41" fmla="*/ 70 h 199"/>
                <a:gd name="T42" fmla="*/ 108 w 194"/>
                <a:gd name="T43" fmla="*/ 69 h 199"/>
                <a:gd name="T44" fmla="*/ 74 w 194"/>
                <a:gd name="T45" fmla="*/ 110 h 199"/>
                <a:gd name="T46" fmla="*/ 88 w 194"/>
                <a:gd name="T47" fmla="*/ 127 h 199"/>
                <a:gd name="T48" fmla="*/ 113 w 194"/>
                <a:gd name="T49" fmla="*/ 97 h 199"/>
                <a:gd name="T50" fmla="*/ 117 w 194"/>
                <a:gd name="T51" fmla="*/ 7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199">
                  <a:moveTo>
                    <a:pt x="142" y="188"/>
                  </a:moveTo>
                  <a:cubicBezTo>
                    <a:pt x="125" y="196"/>
                    <a:pt x="110" y="199"/>
                    <a:pt x="90" y="199"/>
                  </a:cubicBezTo>
                  <a:cubicBezTo>
                    <a:pt x="42" y="199"/>
                    <a:pt x="0" y="165"/>
                    <a:pt x="0" y="109"/>
                  </a:cubicBezTo>
                  <a:cubicBezTo>
                    <a:pt x="0" y="50"/>
                    <a:pt x="43" y="0"/>
                    <a:pt x="107" y="0"/>
                  </a:cubicBezTo>
                  <a:cubicBezTo>
                    <a:pt x="158" y="0"/>
                    <a:pt x="194" y="34"/>
                    <a:pt x="194" y="82"/>
                  </a:cubicBezTo>
                  <a:cubicBezTo>
                    <a:pt x="194" y="124"/>
                    <a:pt x="171" y="151"/>
                    <a:pt x="140" y="151"/>
                  </a:cubicBezTo>
                  <a:cubicBezTo>
                    <a:pt x="126" y="151"/>
                    <a:pt x="117" y="143"/>
                    <a:pt x="115" y="129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05" y="143"/>
                    <a:pt x="93" y="151"/>
                    <a:pt x="77" y="151"/>
                  </a:cubicBezTo>
                  <a:cubicBezTo>
                    <a:pt x="59" y="151"/>
                    <a:pt x="45" y="137"/>
                    <a:pt x="45" y="113"/>
                  </a:cubicBezTo>
                  <a:cubicBezTo>
                    <a:pt x="45" y="78"/>
                    <a:pt x="71" y="46"/>
                    <a:pt x="113" y="46"/>
                  </a:cubicBezTo>
                  <a:cubicBezTo>
                    <a:pt x="125" y="46"/>
                    <a:pt x="139" y="50"/>
                    <a:pt x="147" y="53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5" y="123"/>
                    <a:pt x="137" y="131"/>
                    <a:pt x="145" y="131"/>
                  </a:cubicBezTo>
                  <a:cubicBezTo>
                    <a:pt x="157" y="132"/>
                    <a:pt x="173" y="116"/>
                    <a:pt x="173" y="83"/>
                  </a:cubicBezTo>
                  <a:cubicBezTo>
                    <a:pt x="173" y="46"/>
                    <a:pt x="149" y="17"/>
                    <a:pt x="105" y="17"/>
                  </a:cubicBezTo>
                  <a:cubicBezTo>
                    <a:pt x="60" y="17"/>
                    <a:pt x="22" y="51"/>
                    <a:pt x="22" y="106"/>
                  </a:cubicBezTo>
                  <a:cubicBezTo>
                    <a:pt x="22" y="154"/>
                    <a:pt x="53" y="181"/>
                    <a:pt x="95" y="181"/>
                  </a:cubicBezTo>
                  <a:cubicBezTo>
                    <a:pt x="110" y="181"/>
                    <a:pt x="126" y="178"/>
                    <a:pt x="137" y="172"/>
                  </a:cubicBezTo>
                  <a:lnTo>
                    <a:pt x="142" y="188"/>
                  </a:lnTo>
                  <a:close/>
                  <a:moveTo>
                    <a:pt x="117" y="70"/>
                  </a:moveTo>
                  <a:cubicBezTo>
                    <a:pt x="115" y="70"/>
                    <a:pt x="111" y="69"/>
                    <a:pt x="108" y="69"/>
                  </a:cubicBezTo>
                  <a:cubicBezTo>
                    <a:pt x="89" y="69"/>
                    <a:pt x="74" y="88"/>
                    <a:pt x="74" y="110"/>
                  </a:cubicBezTo>
                  <a:cubicBezTo>
                    <a:pt x="74" y="121"/>
                    <a:pt x="79" y="127"/>
                    <a:pt x="88" y="127"/>
                  </a:cubicBezTo>
                  <a:cubicBezTo>
                    <a:pt x="99" y="127"/>
                    <a:pt x="110" y="114"/>
                    <a:pt x="113" y="97"/>
                  </a:cubicBezTo>
                  <a:lnTo>
                    <a:pt x="117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4826223" y="4782627"/>
              <a:ext cx="443571" cy="430129"/>
            </a:xfrm>
            <a:custGeom>
              <a:avLst/>
              <a:gdLst>
                <a:gd name="T0" fmla="*/ 11 w 209"/>
                <a:gd name="T1" fmla="*/ 203 h 203"/>
                <a:gd name="T2" fmla="*/ 26 w 209"/>
                <a:gd name="T3" fmla="*/ 167 h 203"/>
                <a:gd name="T4" fmla="*/ 79 w 209"/>
                <a:gd name="T5" fmla="*/ 120 h 203"/>
                <a:gd name="T6" fmla="*/ 52 w 209"/>
                <a:gd name="T7" fmla="*/ 64 h 203"/>
                <a:gd name="T8" fmla="*/ 106 w 209"/>
                <a:gd name="T9" fmla="*/ 0 h 203"/>
                <a:gd name="T10" fmla="*/ 159 w 209"/>
                <a:gd name="T11" fmla="*/ 69 h 203"/>
                <a:gd name="T12" fmla="*/ 133 w 209"/>
                <a:gd name="T13" fmla="*/ 121 h 203"/>
                <a:gd name="T14" fmla="*/ 190 w 209"/>
                <a:gd name="T15" fmla="*/ 164 h 203"/>
                <a:gd name="T16" fmla="*/ 209 w 209"/>
                <a:gd name="T17" fmla="*/ 203 h 203"/>
                <a:gd name="T18" fmla="*/ 11 w 209"/>
                <a:gd name="T1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03">
                  <a:moveTo>
                    <a:pt x="11" y="203"/>
                  </a:moveTo>
                  <a:cubicBezTo>
                    <a:pt x="11" y="203"/>
                    <a:pt x="0" y="175"/>
                    <a:pt x="26" y="167"/>
                  </a:cubicBezTo>
                  <a:cubicBezTo>
                    <a:pt x="52" y="159"/>
                    <a:pt x="79" y="150"/>
                    <a:pt x="79" y="120"/>
                  </a:cubicBezTo>
                  <a:cubicBezTo>
                    <a:pt x="79" y="120"/>
                    <a:pt x="52" y="108"/>
                    <a:pt x="52" y="64"/>
                  </a:cubicBezTo>
                  <a:cubicBezTo>
                    <a:pt x="52" y="24"/>
                    <a:pt x="73" y="0"/>
                    <a:pt x="106" y="0"/>
                  </a:cubicBezTo>
                  <a:cubicBezTo>
                    <a:pt x="140" y="0"/>
                    <a:pt x="159" y="26"/>
                    <a:pt x="159" y="69"/>
                  </a:cubicBezTo>
                  <a:cubicBezTo>
                    <a:pt x="159" y="69"/>
                    <a:pt x="152" y="111"/>
                    <a:pt x="133" y="121"/>
                  </a:cubicBezTo>
                  <a:cubicBezTo>
                    <a:pt x="134" y="129"/>
                    <a:pt x="130" y="155"/>
                    <a:pt x="190" y="164"/>
                  </a:cubicBezTo>
                  <a:cubicBezTo>
                    <a:pt x="208" y="166"/>
                    <a:pt x="209" y="184"/>
                    <a:pt x="209" y="203"/>
                  </a:cubicBezTo>
                  <a:lnTo>
                    <a:pt x="1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Freeform 39"/>
            <p:cNvSpPr/>
            <p:nvPr/>
          </p:nvSpPr>
          <p:spPr bwMode="auto">
            <a:xfrm>
              <a:off x="5216924" y="4841769"/>
              <a:ext cx="285857" cy="369194"/>
            </a:xfrm>
            <a:custGeom>
              <a:avLst/>
              <a:gdLst>
                <a:gd name="T0" fmla="*/ 40 w 135"/>
                <a:gd name="T1" fmla="*/ 174 h 174"/>
                <a:gd name="T2" fmla="*/ 135 w 135"/>
                <a:gd name="T3" fmla="*/ 174 h 174"/>
                <a:gd name="T4" fmla="*/ 118 w 135"/>
                <a:gd name="T5" fmla="*/ 141 h 174"/>
                <a:gd name="T6" fmla="*/ 70 w 135"/>
                <a:gd name="T7" fmla="*/ 104 h 174"/>
                <a:gd name="T8" fmla="*/ 92 w 135"/>
                <a:gd name="T9" fmla="*/ 59 h 174"/>
                <a:gd name="T10" fmla="*/ 47 w 135"/>
                <a:gd name="T11" fmla="*/ 0 h 174"/>
                <a:gd name="T12" fmla="*/ 0 w 135"/>
                <a:gd name="T13" fmla="*/ 54 h 174"/>
                <a:gd name="T14" fmla="*/ 23 w 135"/>
                <a:gd name="T15" fmla="*/ 103 h 174"/>
                <a:gd name="T16" fmla="*/ 13 w 135"/>
                <a:gd name="T17" fmla="*/ 124 h 174"/>
                <a:gd name="T18" fmla="*/ 38 w 135"/>
                <a:gd name="T19" fmla="*/ 145 h 174"/>
                <a:gd name="T20" fmla="*/ 40 w 135"/>
                <a:gd name="T2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4">
                  <a:moveTo>
                    <a:pt x="40" y="174"/>
                  </a:moveTo>
                  <a:cubicBezTo>
                    <a:pt x="135" y="174"/>
                    <a:pt x="135" y="174"/>
                    <a:pt x="135" y="174"/>
                  </a:cubicBezTo>
                  <a:cubicBezTo>
                    <a:pt x="135" y="158"/>
                    <a:pt x="134" y="142"/>
                    <a:pt x="118" y="141"/>
                  </a:cubicBezTo>
                  <a:cubicBezTo>
                    <a:pt x="67" y="133"/>
                    <a:pt x="71" y="110"/>
                    <a:pt x="70" y="104"/>
                  </a:cubicBezTo>
                  <a:cubicBezTo>
                    <a:pt x="86" y="95"/>
                    <a:pt x="92" y="59"/>
                    <a:pt x="92" y="59"/>
                  </a:cubicBezTo>
                  <a:cubicBezTo>
                    <a:pt x="92" y="22"/>
                    <a:pt x="76" y="0"/>
                    <a:pt x="47" y="0"/>
                  </a:cubicBezTo>
                  <a:cubicBezTo>
                    <a:pt x="18" y="0"/>
                    <a:pt x="0" y="20"/>
                    <a:pt x="0" y="54"/>
                  </a:cubicBezTo>
                  <a:cubicBezTo>
                    <a:pt x="0" y="93"/>
                    <a:pt x="23" y="103"/>
                    <a:pt x="23" y="103"/>
                  </a:cubicBezTo>
                  <a:cubicBezTo>
                    <a:pt x="23" y="114"/>
                    <a:pt x="18" y="121"/>
                    <a:pt x="13" y="124"/>
                  </a:cubicBezTo>
                  <a:cubicBezTo>
                    <a:pt x="13" y="124"/>
                    <a:pt x="33" y="129"/>
                    <a:pt x="38" y="145"/>
                  </a:cubicBezTo>
                  <a:cubicBezTo>
                    <a:pt x="41" y="158"/>
                    <a:pt x="40" y="174"/>
                    <a:pt x="40" y="1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1507060" y="3922368"/>
              <a:ext cx="534077" cy="381740"/>
            </a:xfrm>
            <a:custGeom>
              <a:avLst/>
              <a:gdLst>
                <a:gd name="T0" fmla="*/ 252 w 252"/>
                <a:gd name="T1" fmla="*/ 12 h 180"/>
                <a:gd name="T2" fmla="*/ 244 w 252"/>
                <a:gd name="T3" fmla="*/ 0 h 180"/>
                <a:gd name="T4" fmla="*/ 92 w 252"/>
                <a:gd name="T5" fmla="*/ 9 h 180"/>
                <a:gd name="T6" fmla="*/ 62 w 252"/>
                <a:gd name="T7" fmla="*/ 128 h 180"/>
                <a:gd name="T8" fmla="*/ 47 w 252"/>
                <a:gd name="T9" fmla="*/ 122 h 180"/>
                <a:gd name="T10" fmla="*/ 4 w 252"/>
                <a:gd name="T11" fmla="*/ 139 h 180"/>
                <a:gd name="T12" fmla="*/ 34 w 252"/>
                <a:gd name="T13" fmla="*/ 175 h 180"/>
                <a:gd name="T14" fmla="*/ 77 w 252"/>
                <a:gd name="T15" fmla="*/ 158 h 180"/>
                <a:gd name="T16" fmla="*/ 78 w 252"/>
                <a:gd name="T17" fmla="*/ 153 h 180"/>
                <a:gd name="T18" fmla="*/ 103 w 252"/>
                <a:gd name="T19" fmla="*/ 55 h 180"/>
                <a:gd name="T20" fmla="*/ 210 w 252"/>
                <a:gd name="T21" fmla="*/ 48 h 180"/>
                <a:gd name="T22" fmla="*/ 190 w 252"/>
                <a:gd name="T23" fmla="*/ 123 h 180"/>
                <a:gd name="T24" fmla="*/ 176 w 252"/>
                <a:gd name="T25" fmla="*/ 116 h 180"/>
                <a:gd name="T26" fmla="*/ 132 w 252"/>
                <a:gd name="T27" fmla="*/ 133 h 180"/>
                <a:gd name="T28" fmla="*/ 162 w 252"/>
                <a:gd name="T29" fmla="*/ 169 h 180"/>
                <a:gd name="T30" fmla="*/ 205 w 252"/>
                <a:gd name="T31" fmla="*/ 152 h 180"/>
                <a:gd name="T32" fmla="*/ 206 w 252"/>
                <a:gd name="T33" fmla="*/ 146 h 180"/>
                <a:gd name="T34" fmla="*/ 207 w 252"/>
                <a:gd name="T35" fmla="*/ 146 h 180"/>
                <a:gd name="T36" fmla="*/ 252 w 252"/>
                <a:gd name="T37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80">
                  <a:moveTo>
                    <a:pt x="252" y="12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57" y="126"/>
                    <a:pt x="53" y="123"/>
                    <a:pt x="47" y="122"/>
                  </a:cubicBezTo>
                  <a:cubicBezTo>
                    <a:pt x="27" y="117"/>
                    <a:pt x="8" y="124"/>
                    <a:pt x="4" y="139"/>
                  </a:cubicBezTo>
                  <a:cubicBezTo>
                    <a:pt x="0" y="153"/>
                    <a:pt x="14" y="169"/>
                    <a:pt x="34" y="175"/>
                  </a:cubicBezTo>
                  <a:cubicBezTo>
                    <a:pt x="54" y="180"/>
                    <a:pt x="73" y="172"/>
                    <a:pt x="77" y="158"/>
                  </a:cubicBezTo>
                  <a:cubicBezTo>
                    <a:pt x="78" y="156"/>
                    <a:pt x="78" y="155"/>
                    <a:pt x="78" y="153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6" y="120"/>
                    <a:pt x="181" y="118"/>
                    <a:pt x="176" y="116"/>
                  </a:cubicBezTo>
                  <a:cubicBezTo>
                    <a:pt x="155" y="111"/>
                    <a:pt x="136" y="118"/>
                    <a:pt x="132" y="133"/>
                  </a:cubicBezTo>
                  <a:cubicBezTo>
                    <a:pt x="129" y="147"/>
                    <a:pt x="142" y="163"/>
                    <a:pt x="162" y="169"/>
                  </a:cubicBezTo>
                  <a:cubicBezTo>
                    <a:pt x="182" y="174"/>
                    <a:pt x="202" y="166"/>
                    <a:pt x="205" y="152"/>
                  </a:cubicBezTo>
                  <a:cubicBezTo>
                    <a:pt x="206" y="150"/>
                    <a:pt x="206" y="148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lnTo>
                    <a:pt x="25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2132540" y="4865069"/>
              <a:ext cx="521531" cy="471350"/>
            </a:xfrm>
            <a:custGeom>
              <a:avLst/>
              <a:gdLst>
                <a:gd name="T0" fmla="*/ 242 w 246"/>
                <a:gd name="T1" fmla="*/ 65 h 222"/>
                <a:gd name="T2" fmla="*/ 181 w 246"/>
                <a:gd name="T3" fmla="*/ 1 h 222"/>
                <a:gd name="T4" fmla="*/ 122 w 246"/>
                <a:gd name="T5" fmla="*/ 37 h 222"/>
                <a:gd name="T6" fmla="*/ 62 w 246"/>
                <a:gd name="T7" fmla="*/ 3 h 222"/>
                <a:gd name="T8" fmla="*/ 3 w 246"/>
                <a:gd name="T9" fmla="*/ 68 h 222"/>
                <a:gd name="T10" fmla="*/ 48 w 246"/>
                <a:gd name="T11" fmla="*/ 155 h 222"/>
                <a:gd name="T12" fmla="*/ 124 w 246"/>
                <a:gd name="T13" fmla="*/ 222 h 222"/>
                <a:gd name="T14" fmla="*/ 124 w 246"/>
                <a:gd name="T15" fmla="*/ 222 h 222"/>
                <a:gd name="T16" fmla="*/ 124 w 246"/>
                <a:gd name="T17" fmla="*/ 222 h 222"/>
                <a:gd name="T18" fmla="*/ 124 w 246"/>
                <a:gd name="T19" fmla="*/ 222 h 222"/>
                <a:gd name="T20" fmla="*/ 124 w 246"/>
                <a:gd name="T21" fmla="*/ 222 h 222"/>
                <a:gd name="T22" fmla="*/ 199 w 246"/>
                <a:gd name="T23" fmla="*/ 154 h 222"/>
                <a:gd name="T24" fmla="*/ 242 w 246"/>
                <a:gd name="T25" fmla="*/ 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222">
                  <a:moveTo>
                    <a:pt x="242" y="65"/>
                  </a:moveTo>
                  <a:cubicBezTo>
                    <a:pt x="238" y="0"/>
                    <a:pt x="181" y="1"/>
                    <a:pt x="181" y="1"/>
                  </a:cubicBezTo>
                  <a:cubicBezTo>
                    <a:pt x="143" y="0"/>
                    <a:pt x="123" y="36"/>
                    <a:pt x="122" y="37"/>
                  </a:cubicBezTo>
                  <a:cubicBezTo>
                    <a:pt x="121" y="36"/>
                    <a:pt x="100" y="1"/>
                    <a:pt x="62" y="3"/>
                  </a:cubicBezTo>
                  <a:cubicBezTo>
                    <a:pt x="62" y="3"/>
                    <a:pt x="5" y="3"/>
                    <a:pt x="3" y="68"/>
                  </a:cubicBezTo>
                  <a:cubicBezTo>
                    <a:pt x="3" y="68"/>
                    <a:pt x="0" y="111"/>
                    <a:pt x="48" y="15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246" y="108"/>
                    <a:pt x="242" y="65"/>
                    <a:pt x="242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1910306" y="2938448"/>
              <a:ext cx="694479" cy="577090"/>
            </a:xfrm>
            <a:custGeom>
              <a:avLst/>
              <a:gdLst>
                <a:gd name="T0" fmla="*/ 328 w 328"/>
                <a:gd name="T1" fmla="*/ 39 h 272"/>
                <a:gd name="T2" fmla="*/ 163 w 328"/>
                <a:gd name="T3" fmla="*/ 0 h 272"/>
                <a:gd name="T4" fmla="*/ 0 w 328"/>
                <a:gd name="T5" fmla="*/ 46 h 272"/>
                <a:gd name="T6" fmla="*/ 2 w 328"/>
                <a:gd name="T7" fmla="*/ 56 h 272"/>
                <a:gd name="T8" fmla="*/ 67 w 328"/>
                <a:gd name="T9" fmla="*/ 72 h 272"/>
                <a:gd name="T10" fmla="*/ 69 w 328"/>
                <a:gd name="T11" fmla="*/ 152 h 272"/>
                <a:gd name="T12" fmla="*/ 164 w 328"/>
                <a:gd name="T13" fmla="*/ 197 h 272"/>
                <a:gd name="T14" fmla="*/ 264 w 328"/>
                <a:gd name="T15" fmla="*/ 148 h 272"/>
                <a:gd name="T16" fmla="*/ 263 w 328"/>
                <a:gd name="T17" fmla="*/ 69 h 272"/>
                <a:gd name="T18" fmla="*/ 267 w 328"/>
                <a:gd name="T19" fmla="*/ 67 h 272"/>
                <a:gd name="T20" fmla="*/ 274 w 328"/>
                <a:gd name="T21" fmla="*/ 131 h 272"/>
                <a:gd name="T22" fmla="*/ 273 w 328"/>
                <a:gd name="T23" fmla="*/ 201 h 272"/>
                <a:gd name="T24" fmla="*/ 262 w 328"/>
                <a:gd name="T25" fmla="*/ 214 h 272"/>
                <a:gd name="T26" fmla="*/ 272 w 328"/>
                <a:gd name="T27" fmla="*/ 226 h 272"/>
                <a:gd name="T28" fmla="*/ 257 w 328"/>
                <a:gd name="T29" fmla="*/ 270 h 272"/>
                <a:gd name="T30" fmla="*/ 262 w 328"/>
                <a:gd name="T31" fmla="*/ 271 h 272"/>
                <a:gd name="T32" fmla="*/ 268 w 328"/>
                <a:gd name="T33" fmla="*/ 254 h 272"/>
                <a:gd name="T34" fmla="*/ 265 w 328"/>
                <a:gd name="T35" fmla="*/ 271 h 272"/>
                <a:gd name="T36" fmla="*/ 269 w 328"/>
                <a:gd name="T37" fmla="*/ 272 h 272"/>
                <a:gd name="T38" fmla="*/ 272 w 328"/>
                <a:gd name="T39" fmla="*/ 259 h 272"/>
                <a:gd name="T40" fmla="*/ 273 w 328"/>
                <a:gd name="T41" fmla="*/ 271 h 272"/>
                <a:gd name="T42" fmla="*/ 277 w 328"/>
                <a:gd name="T43" fmla="*/ 272 h 272"/>
                <a:gd name="T44" fmla="*/ 277 w 328"/>
                <a:gd name="T45" fmla="*/ 259 h 272"/>
                <a:gd name="T46" fmla="*/ 279 w 328"/>
                <a:gd name="T47" fmla="*/ 272 h 272"/>
                <a:gd name="T48" fmla="*/ 283 w 328"/>
                <a:gd name="T49" fmla="*/ 272 h 272"/>
                <a:gd name="T50" fmla="*/ 281 w 328"/>
                <a:gd name="T51" fmla="*/ 256 h 272"/>
                <a:gd name="T52" fmla="*/ 286 w 328"/>
                <a:gd name="T53" fmla="*/ 270 h 272"/>
                <a:gd name="T54" fmla="*/ 290 w 328"/>
                <a:gd name="T55" fmla="*/ 270 h 272"/>
                <a:gd name="T56" fmla="*/ 279 w 328"/>
                <a:gd name="T57" fmla="*/ 225 h 272"/>
                <a:gd name="T58" fmla="*/ 287 w 328"/>
                <a:gd name="T59" fmla="*/ 213 h 272"/>
                <a:gd name="T60" fmla="*/ 278 w 328"/>
                <a:gd name="T61" fmla="*/ 201 h 272"/>
                <a:gd name="T62" fmla="*/ 280 w 328"/>
                <a:gd name="T63" fmla="*/ 132 h 272"/>
                <a:gd name="T64" fmla="*/ 272 w 328"/>
                <a:gd name="T65" fmla="*/ 66 h 272"/>
                <a:gd name="T66" fmla="*/ 328 w 328"/>
                <a:gd name="T67" fmla="*/ 51 h 272"/>
                <a:gd name="T68" fmla="*/ 328 w 328"/>
                <a:gd name="T69" fmla="*/ 39 h 272"/>
                <a:gd name="T70" fmla="*/ 163 w 328"/>
                <a:gd name="T71" fmla="*/ 57 h 272"/>
                <a:gd name="T72" fmla="*/ 66 w 328"/>
                <a:gd name="T73" fmla="*/ 42 h 272"/>
                <a:gd name="T74" fmla="*/ 162 w 328"/>
                <a:gd name="T75" fmla="*/ 23 h 272"/>
                <a:gd name="T76" fmla="*/ 258 w 328"/>
                <a:gd name="T77" fmla="*/ 38 h 272"/>
                <a:gd name="T78" fmla="*/ 163 w 328"/>
                <a:gd name="T79" fmla="*/ 5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8" h="272">
                  <a:moveTo>
                    <a:pt x="328" y="39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84" y="197"/>
                    <a:pt x="164" y="197"/>
                    <a:pt x="164" y="197"/>
                  </a:cubicBezTo>
                  <a:cubicBezTo>
                    <a:pt x="257" y="194"/>
                    <a:pt x="264" y="148"/>
                    <a:pt x="264" y="148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7" y="67"/>
                    <a:pt x="267" y="67"/>
                    <a:pt x="267" y="67"/>
                  </a:cubicBezTo>
                  <a:cubicBezTo>
                    <a:pt x="271" y="78"/>
                    <a:pt x="276" y="97"/>
                    <a:pt x="274" y="131"/>
                  </a:cubicBezTo>
                  <a:cubicBezTo>
                    <a:pt x="272" y="179"/>
                    <a:pt x="272" y="194"/>
                    <a:pt x="273" y="201"/>
                  </a:cubicBezTo>
                  <a:cubicBezTo>
                    <a:pt x="267" y="202"/>
                    <a:pt x="262" y="208"/>
                    <a:pt x="262" y="214"/>
                  </a:cubicBezTo>
                  <a:cubicBezTo>
                    <a:pt x="263" y="220"/>
                    <a:pt x="267" y="224"/>
                    <a:pt x="272" y="226"/>
                  </a:cubicBezTo>
                  <a:cubicBezTo>
                    <a:pt x="271" y="231"/>
                    <a:pt x="266" y="249"/>
                    <a:pt x="257" y="270"/>
                  </a:cubicBezTo>
                  <a:cubicBezTo>
                    <a:pt x="262" y="271"/>
                    <a:pt x="262" y="271"/>
                    <a:pt x="262" y="271"/>
                  </a:cubicBezTo>
                  <a:cubicBezTo>
                    <a:pt x="262" y="271"/>
                    <a:pt x="267" y="258"/>
                    <a:pt x="268" y="254"/>
                  </a:cubicBezTo>
                  <a:cubicBezTo>
                    <a:pt x="268" y="257"/>
                    <a:pt x="265" y="270"/>
                    <a:pt x="265" y="271"/>
                  </a:cubicBezTo>
                  <a:cubicBezTo>
                    <a:pt x="269" y="272"/>
                    <a:pt x="269" y="272"/>
                    <a:pt x="269" y="272"/>
                  </a:cubicBezTo>
                  <a:cubicBezTo>
                    <a:pt x="269" y="272"/>
                    <a:pt x="272" y="261"/>
                    <a:pt x="272" y="259"/>
                  </a:cubicBezTo>
                  <a:cubicBezTo>
                    <a:pt x="272" y="259"/>
                    <a:pt x="272" y="271"/>
                    <a:pt x="273" y="271"/>
                  </a:cubicBezTo>
                  <a:cubicBezTo>
                    <a:pt x="277" y="272"/>
                    <a:pt x="277" y="272"/>
                    <a:pt x="277" y="272"/>
                  </a:cubicBezTo>
                  <a:cubicBezTo>
                    <a:pt x="277" y="272"/>
                    <a:pt x="276" y="261"/>
                    <a:pt x="277" y="259"/>
                  </a:cubicBezTo>
                  <a:cubicBezTo>
                    <a:pt x="277" y="259"/>
                    <a:pt x="279" y="266"/>
                    <a:pt x="279" y="272"/>
                  </a:cubicBezTo>
                  <a:cubicBezTo>
                    <a:pt x="283" y="272"/>
                    <a:pt x="283" y="272"/>
                    <a:pt x="283" y="272"/>
                  </a:cubicBezTo>
                  <a:cubicBezTo>
                    <a:pt x="283" y="272"/>
                    <a:pt x="282" y="259"/>
                    <a:pt x="281" y="256"/>
                  </a:cubicBezTo>
                  <a:cubicBezTo>
                    <a:pt x="281" y="256"/>
                    <a:pt x="285" y="264"/>
                    <a:pt x="286" y="270"/>
                  </a:cubicBezTo>
                  <a:cubicBezTo>
                    <a:pt x="290" y="270"/>
                    <a:pt x="290" y="270"/>
                    <a:pt x="290" y="270"/>
                  </a:cubicBezTo>
                  <a:cubicBezTo>
                    <a:pt x="290" y="270"/>
                    <a:pt x="282" y="234"/>
                    <a:pt x="279" y="225"/>
                  </a:cubicBezTo>
                  <a:cubicBezTo>
                    <a:pt x="284" y="224"/>
                    <a:pt x="288" y="219"/>
                    <a:pt x="287" y="213"/>
                  </a:cubicBezTo>
                  <a:cubicBezTo>
                    <a:pt x="287" y="208"/>
                    <a:pt x="283" y="203"/>
                    <a:pt x="278" y="201"/>
                  </a:cubicBezTo>
                  <a:cubicBezTo>
                    <a:pt x="277" y="194"/>
                    <a:pt x="278" y="181"/>
                    <a:pt x="280" y="132"/>
                  </a:cubicBezTo>
                  <a:cubicBezTo>
                    <a:pt x="281" y="103"/>
                    <a:pt x="278" y="81"/>
                    <a:pt x="272" y="66"/>
                  </a:cubicBezTo>
                  <a:cubicBezTo>
                    <a:pt x="328" y="51"/>
                    <a:pt x="328" y="51"/>
                    <a:pt x="328" y="51"/>
                  </a:cubicBezTo>
                  <a:lnTo>
                    <a:pt x="328" y="39"/>
                  </a:lnTo>
                  <a:close/>
                  <a:moveTo>
                    <a:pt x="163" y="57"/>
                  </a:moveTo>
                  <a:cubicBezTo>
                    <a:pt x="110" y="59"/>
                    <a:pt x="66" y="52"/>
                    <a:pt x="66" y="42"/>
                  </a:cubicBezTo>
                  <a:cubicBezTo>
                    <a:pt x="66" y="33"/>
                    <a:pt x="109" y="24"/>
                    <a:pt x="162" y="23"/>
                  </a:cubicBezTo>
                  <a:cubicBezTo>
                    <a:pt x="215" y="22"/>
                    <a:pt x="258" y="29"/>
                    <a:pt x="258" y="38"/>
                  </a:cubicBezTo>
                  <a:cubicBezTo>
                    <a:pt x="258" y="48"/>
                    <a:pt x="216" y="56"/>
                    <a:pt x="16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43"/>
            <p:cNvSpPr>
              <a:spLocks noEditPoints="1"/>
            </p:cNvSpPr>
            <p:nvPr/>
          </p:nvSpPr>
          <p:spPr bwMode="auto">
            <a:xfrm>
              <a:off x="1269594" y="3178604"/>
              <a:ext cx="347688" cy="355753"/>
            </a:xfrm>
            <a:custGeom>
              <a:avLst/>
              <a:gdLst>
                <a:gd name="T0" fmla="*/ 81 w 164"/>
                <a:gd name="T1" fmla="*/ 73 h 168"/>
                <a:gd name="T2" fmla="*/ 128 w 164"/>
                <a:gd name="T3" fmla="*/ 55 h 168"/>
                <a:gd name="T4" fmla="*/ 151 w 164"/>
                <a:gd name="T5" fmla="*/ 65 h 168"/>
                <a:gd name="T6" fmla="*/ 152 w 164"/>
                <a:gd name="T7" fmla="*/ 66 h 168"/>
                <a:gd name="T8" fmla="*/ 161 w 164"/>
                <a:gd name="T9" fmla="*/ 99 h 168"/>
                <a:gd name="T10" fmla="*/ 144 w 164"/>
                <a:gd name="T11" fmla="*/ 134 h 168"/>
                <a:gd name="T12" fmla="*/ 155 w 164"/>
                <a:gd name="T13" fmla="*/ 145 h 168"/>
                <a:gd name="T14" fmla="*/ 154 w 164"/>
                <a:gd name="T15" fmla="*/ 156 h 168"/>
                <a:gd name="T16" fmla="*/ 144 w 164"/>
                <a:gd name="T17" fmla="*/ 157 h 168"/>
                <a:gd name="T18" fmla="*/ 132 w 164"/>
                <a:gd name="T19" fmla="*/ 146 h 168"/>
                <a:gd name="T20" fmla="*/ 93 w 164"/>
                <a:gd name="T21" fmla="*/ 166 h 168"/>
                <a:gd name="T22" fmla="*/ 62 w 164"/>
                <a:gd name="T23" fmla="*/ 160 h 168"/>
                <a:gd name="T24" fmla="*/ 64 w 164"/>
                <a:gd name="T25" fmla="*/ 143 h 168"/>
                <a:gd name="T26" fmla="*/ 79 w 164"/>
                <a:gd name="T27" fmla="*/ 141 h 168"/>
                <a:gd name="T28" fmla="*/ 119 w 164"/>
                <a:gd name="T29" fmla="*/ 134 h 168"/>
                <a:gd name="T30" fmla="*/ 82 w 164"/>
                <a:gd name="T31" fmla="*/ 97 h 168"/>
                <a:gd name="T32" fmla="*/ 17 w 164"/>
                <a:gd name="T33" fmla="*/ 105 h 168"/>
                <a:gd name="T34" fmla="*/ 23 w 164"/>
                <a:gd name="T35" fmla="*/ 41 h 168"/>
                <a:gd name="T36" fmla="*/ 12 w 164"/>
                <a:gd name="T37" fmla="*/ 30 h 168"/>
                <a:gd name="T38" fmla="*/ 14 w 164"/>
                <a:gd name="T39" fmla="*/ 20 h 168"/>
                <a:gd name="T40" fmla="*/ 24 w 164"/>
                <a:gd name="T41" fmla="*/ 18 h 168"/>
                <a:gd name="T42" fmla="*/ 35 w 164"/>
                <a:gd name="T43" fmla="*/ 29 h 168"/>
                <a:gd name="T44" fmla="*/ 95 w 164"/>
                <a:gd name="T45" fmla="*/ 17 h 168"/>
                <a:gd name="T46" fmla="*/ 93 w 164"/>
                <a:gd name="T47" fmla="*/ 32 h 168"/>
                <a:gd name="T48" fmla="*/ 81 w 164"/>
                <a:gd name="T49" fmla="*/ 35 h 168"/>
                <a:gd name="T50" fmla="*/ 47 w 164"/>
                <a:gd name="T51" fmla="*/ 41 h 168"/>
                <a:gd name="T52" fmla="*/ 81 w 164"/>
                <a:gd name="T53" fmla="*/ 73 h 168"/>
                <a:gd name="T54" fmla="*/ 35 w 164"/>
                <a:gd name="T55" fmla="*/ 53 h 168"/>
                <a:gd name="T56" fmla="*/ 34 w 164"/>
                <a:gd name="T57" fmla="*/ 85 h 168"/>
                <a:gd name="T58" fmla="*/ 66 w 164"/>
                <a:gd name="T59" fmla="*/ 82 h 168"/>
                <a:gd name="T60" fmla="*/ 35 w 164"/>
                <a:gd name="T61" fmla="*/ 53 h 168"/>
                <a:gd name="T62" fmla="*/ 131 w 164"/>
                <a:gd name="T63" fmla="*/ 122 h 168"/>
                <a:gd name="T64" fmla="*/ 134 w 164"/>
                <a:gd name="T65" fmla="*/ 85 h 168"/>
                <a:gd name="T66" fmla="*/ 97 w 164"/>
                <a:gd name="T67" fmla="*/ 89 h 168"/>
                <a:gd name="T68" fmla="*/ 131 w 164"/>
                <a:gd name="T69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68">
                  <a:moveTo>
                    <a:pt x="81" y="73"/>
                  </a:moveTo>
                  <a:cubicBezTo>
                    <a:pt x="103" y="60"/>
                    <a:pt x="115" y="55"/>
                    <a:pt x="128" y="55"/>
                  </a:cubicBezTo>
                  <a:cubicBezTo>
                    <a:pt x="137" y="56"/>
                    <a:pt x="145" y="59"/>
                    <a:pt x="151" y="65"/>
                  </a:cubicBezTo>
                  <a:cubicBezTo>
                    <a:pt x="152" y="66"/>
                    <a:pt x="152" y="66"/>
                    <a:pt x="152" y="66"/>
                  </a:cubicBezTo>
                  <a:cubicBezTo>
                    <a:pt x="158" y="73"/>
                    <a:pt x="164" y="84"/>
                    <a:pt x="161" y="99"/>
                  </a:cubicBezTo>
                  <a:cubicBezTo>
                    <a:pt x="159" y="115"/>
                    <a:pt x="149" y="127"/>
                    <a:pt x="144" y="13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7" y="147"/>
                    <a:pt x="159" y="150"/>
                    <a:pt x="154" y="156"/>
                  </a:cubicBezTo>
                  <a:cubicBezTo>
                    <a:pt x="149" y="161"/>
                    <a:pt x="145" y="158"/>
                    <a:pt x="144" y="157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26" y="152"/>
                    <a:pt x="113" y="164"/>
                    <a:pt x="93" y="166"/>
                  </a:cubicBezTo>
                  <a:cubicBezTo>
                    <a:pt x="80" y="168"/>
                    <a:pt x="67" y="164"/>
                    <a:pt x="62" y="160"/>
                  </a:cubicBezTo>
                  <a:cubicBezTo>
                    <a:pt x="57" y="155"/>
                    <a:pt x="59" y="148"/>
                    <a:pt x="64" y="143"/>
                  </a:cubicBezTo>
                  <a:cubicBezTo>
                    <a:pt x="70" y="137"/>
                    <a:pt x="75" y="139"/>
                    <a:pt x="79" y="141"/>
                  </a:cubicBezTo>
                  <a:cubicBezTo>
                    <a:pt x="87" y="144"/>
                    <a:pt x="102" y="149"/>
                    <a:pt x="119" y="134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62" y="109"/>
                    <a:pt x="37" y="124"/>
                    <a:pt x="17" y="105"/>
                  </a:cubicBezTo>
                  <a:cubicBezTo>
                    <a:pt x="0" y="88"/>
                    <a:pt x="4" y="63"/>
                    <a:pt x="23" y="4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1" y="28"/>
                    <a:pt x="8" y="25"/>
                    <a:pt x="14" y="20"/>
                  </a:cubicBezTo>
                  <a:cubicBezTo>
                    <a:pt x="19" y="14"/>
                    <a:pt x="22" y="17"/>
                    <a:pt x="24" y="1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66" y="0"/>
                    <a:pt x="92" y="14"/>
                    <a:pt x="95" y="17"/>
                  </a:cubicBezTo>
                  <a:cubicBezTo>
                    <a:pt x="100" y="21"/>
                    <a:pt x="98" y="27"/>
                    <a:pt x="93" y="32"/>
                  </a:cubicBezTo>
                  <a:cubicBezTo>
                    <a:pt x="88" y="37"/>
                    <a:pt x="84" y="36"/>
                    <a:pt x="81" y="35"/>
                  </a:cubicBezTo>
                  <a:cubicBezTo>
                    <a:pt x="73" y="33"/>
                    <a:pt x="63" y="29"/>
                    <a:pt x="47" y="41"/>
                  </a:cubicBezTo>
                  <a:lnTo>
                    <a:pt x="81" y="73"/>
                  </a:lnTo>
                  <a:close/>
                  <a:moveTo>
                    <a:pt x="35" y="53"/>
                  </a:moveTo>
                  <a:cubicBezTo>
                    <a:pt x="23" y="68"/>
                    <a:pt x="28" y="80"/>
                    <a:pt x="34" y="85"/>
                  </a:cubicBezTo>
                  <a:cubicBezTo>
                    <a:pt x="43" y="94"/>
                    <a:pt x="54" y="88"/>
                    <a:pt x="66" y="82"/>
                  </a:cubicBezTo>
                  <a:lnTo>
                    <a:pt x="35" y="53"/>
                  </a:lnTo>
                  <a:close/>
                  <a:moveTo>
                    <a:pt x="131" y="122"/>
                  </a:moveTo>
                  <a:cubicBezTo>
                    <a:pt x="135" y="117"/>
                    <a:pt x="148" y="98"/>
                    <a:pt x="134" y="85"/>
                  </a:cubicBezTo>
                  <a:cubicBezTo>
                    <a:pt x="124" y="75"/>
                    <a:pt x="111" y="80"/>
                    <a:pt x="97" y="89"/>
                  </a:cubicBezTo>
                  <a:lnTo>
                    <a:pt x="131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2585967" y="2154358"/>
              <a:ext cx="383531" cy="453428"/>
            </a:xfrm>
            <a:custGeom>
              <a:avLst/>
              <a:gdLst>
                <a:gd name="T0" fmla="*/ 140 w 181"/>
                <a:gd name="T1" fmla="*/ 0 h 214"/>
                <a:gd name="T2" fmla="*/ 132 w 181"/>
                <a:gd name="T3" fmla="*/ 16 h 214"/>
                <a:gd name="T4" fmla="*/ 74 w 181"/>
                <a:gd name="T5" fmla="*/ 95 h 214"/>
                <a:gd name="T6" fmla="*/ 74 w 181"/>
                <a:gd name="T7" fmla="*/ 95 h 214"/>
                <a:gd name="T8" fmla="*/ 33 w 181"/>
                <a:gd name="T9" fmla="*/ 125 h 214"/>
                <a:gd name="T10" fmla="*/ 0 w 181"/>
                <a:gd name="T11" fmla="*/ 162 h 214"/>
                <a:gd name="T12" fmla="*/ 1 w 181"/>
                <a:gd name="T13" fmla="*/ 166 h 214"/>
                <a:gd name="T14" fmla="*/ 3 w 181"/>
                <a:gd name="T15" fmla="*/ 179 h 214"/>
                <a:gd name="T16" fmla="*/ 97 w 181"/>
                <a:gd name="T17" fmla="*/ 197 h 214"/>
                <a:gd name="T18" fmla="*/ 109 w 181"/>
                <a:gd name="T19" fmla="*/ 117 h 214"/>
                <a:gd name="T20" fmla="*/ 143 w 181"/>
                <a:gd name="T21" fmla="*/ 76 h 214"/>
                <a:gd name="T22" fmla="*/ 138 w 181"/>
                <a:gd name="T23" fmla="*/ 198 h 214"/>
                <a:gd name="T24" fmla="*/ 155 w 181"/>
                <a:gd name="T25" fmla="*/ 198 h 214"/>
                <a:gd name="T26" fmla="*/ 159 w 181"/>
                <a:gd name="T27" fmla="*/ 105 h 214"/>
                <a:gd name="T28" fmla="*/ 171 w 181"/>
                <a:gd name="T29" fmla="*/ 49 h 214"/>
                <a:gd name="T30" fmla="*/ 140 w 181"/>
                <a:gd name="T3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214">
                  <a:moveTo>
                    <a:pt x="140" y="0"/>
                  </a:moveTo>
                  <a:cubicBezTo>
                    <a:pt x="140" y="0"/>
                    <a:pt x="143" y="2"/>
                    <a:pt x="132" y="16"/>
                  </a:cubicBezTo>
                  <a:cubicBezTo>
                    <a:pt x="119" y="33"/>
                    <a:pt x="95" y="43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55" y="137"/>
                    <a:pt x="33" y="125"/>
                    <a:pt x="33" y="125"/>
                  </a:cubicBezTo>
                  <a:cubicBezTo>
                    <a:pt x="26" y="158"/>
                    <a:pt x="0" y="148"/>
                    <a:pt x="0" y="162"/>
                  </a:cubicBezTo>
                  <a:cubicBezTo>
                    <a:pt x="0" y="162"/>
                    <a:pt x="0" y="164"/>
                    <a:pt x="1" y="166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3" y="179"/>
                    <a:pt x="13" y="214"/>
                    <a:pt x="97" y="197"/>
                  </a:cubicBezTo>
                  <a:cubicBezTo>
                    <a:pt x="100" y="185"/>
                    <a:pt x="103" y="159"/>
                    <a:pt x="109" y="117"/>
                  </a:cubicBezTo>
                  <a:cubicBezTo>
                    <a:pt x="117" y="57"/>
                    <a:pt x="143" y="76"/>
                    <a:pt x="143" y="76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46" y="201"/>
                    <a:pt x="155" y="198"/>
                    <a:pt x="155" y="198"/>
                  </a:cubicBezTo>
                  <a:cubicBezTo>
                    <a:pt x="155" y="198"/>
                    <a:pt x="155" y="142"/>
                    <a:pt x="159" y="105"/>
                  </a:cubicBezTo>
                  <a:cubicBezTo>
                    <a:pt x="162" y="68"/>
                    <a:pt x="171" y="49"/>
                    <a:pt x="171" y="49"/>
                  </a:cubicBezTo>
                  <a:cubicBezTo>
                    <a:pt x="171" y="49"/>
                    <a:pt x="181" y="9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1412074" y="4684952"/>
              <a:ext cx="279584" cy="415792"/>
            </a:xfrm>
            <a:custGeom>
              <a:avLst/>
              <a:gdLst>
                <a:gd name="T0" fmla="*/ 110 w 132"/>
                <a:gd name="T1" fmla="*/ 0 h 196"/>
                <a:gd name="T2" fmla="*/ 21 w 132"/>
                <a:gd name="T3" fmla="*/ 0 h 196"/>
                <a:gd name="T4" fmla="*/ 0 w 132"/>
                <a:gd name="T5" fmla="*/ 21 h 196"/>
                <a:gd name="T6" fmla="*/ 0 w 132"/>
                <a:gd name="T7" fmla="*/ 175 h 196"/>
                <a:gd name="T8" fmla="*/ 21 w 132"/>
                <a:gd name="T9" fmla="*/ 196 h 196"/>
                <a:gd name="T10" fmla="*/ 110 w 132"/>
                <a:gd name="T11" fmla="*/ 196 h 196"/>
                <a:gd name="T12" fmla="*/ 132 w 132"/>
                <a:gd name="T13" fmla="*/ 175 h 196"/>
                <a:gd name="T14" fmla="*/ 132 w 132"/>
                <a:gd name="T15" fmla="*/ 21 h 196"/>
                <a:gd name="T16" fmla="*/ 110 w 132"/>
                <a:gd name="T17" fmla="*/ 0 h 196"/>
                <a:gd name="T18" fmla="*/ 66 w 132"/>
                <a:gd name="T19" fmla="*/ 177 h 196"/>
                <a:gd name="T20" fmla="*/ 54 w 132"/>
                <a:gd name="T21" fmla="*/ 165 h 196"/>
                <a:gd name="T22" fmla="*/ 66 w 132"/>
                <a:gd name="T23" fmla="*/ 153 h 196"/>
                <a:gd name="T24" fmla="*/ 78 w 132"/>
                <a:gd name="T25" fmla="*/ 165 h 196"/>
                <a:gd name="T26" fmla="*/ 66 w 132"/>
                <a:gd name="T27" fmla="*/ 177 h 196"/>
                <a:gd name="T28" fmla="*/ 113 w 132"/>
                <a:gd name="T29" fmla="*/ 141 h 196"/>
                <a:gd name="T30" fmla="*/ 18 w 132"/>
                <a:gd name="T31" fmla="*/ 141 h 196"/>
                <a:gd name="T32" fmla="*/ 18 w 132"/>
                <a:gd name="T33" fmla="*/ 19 h 196"/>
                <a:gd name="T34" fmla="*/ 113 w 132"/>
                <a:gd name="T35" fmla="*/ 19 h 196"/>
                <a:gd name="T36" fmla="*/ 113 w 132"/>
                <a:gd name="T37" fmla="*/ 1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96">
                  <a:moveTo>
                    <a:pt x="11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7"/>
                    <a:pt x="9" y="196"/>
                    <a:pt x="21" y="196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22" y="196"/>
                    <a:pt x="132" y="187"/>
                    <a:pt x="132" y="175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9"/>
                    <a:pt x="122" y="0"/>
                    <a:pt x="110" y="0"/>
                  </a:cubicBezTo>
                  <a:close/>
                  <a:moveTo>
                    <a:pt x="66" y="177"/>
                  </a:moveTo>
                  <a:cubicBezTo>
                    <a:pt x="59" y="177"/>
                    <a:pt x="54" y="172"/>
                    <a:pt x="54" y="165"/>
                  </a:cubicBezTo>
                  <a:cubicBezTo>
                    <a:pt x="54" y="158"/>
                    <a:pt x="59" y="153"/>
                    <a:pt x="66" y="153"/>
                  </a:cubicBezTo>
                  <a:cubicBezTo>
                    <a:pt x="72" y="153"/>
                    <a:pt x="78" y="158"/>
                    <a:pt x="78" y="165"/>
                  </a:cubicBezTo>
                  <a:cubicBezTo>
                    <a:pt x="78" y="172"/>
                    <a:pt x="72" y="177"/>
                    <a:pt x="66" y="177"/>
                  </a:cubicBezTo>
                  <a:close/>
                  <a:moveTo>
                    <a:pt x="113" y="141"/>
                  </a:moveTo>
                  <a:cubicBezTo>
                    <a:pt x="18" y="141"/>
                    <a:pt x="18" y="141"/>
                    <a:pt x="18" y="14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3" y="19"/>
                    <a:pt x="113" y="19"/>
                    <a:pt x="113" y="19"/>
                  </a:cubicBezTo>
                  <a:lnTo>
                    <a:pt x="113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Freeform 46"/>
            <p:cNvSpPr>
              <a:spLocks noEditPoints="1"/>
            </p:cNvSpPr>
            <p:nvPr/>
          </p:nvSpPr>
          <p:spPr bwMode="auto">
            <a:xfrm>
              <a:off x="5263522" y="3830966"/>
              <a:ext cx="695375" cy="456116"/>
            </a:xfrm>
            <a:custGeom>
              <a:avLst/>
              <a:gdLst>
                <a:gd name="T0" fmla="*/ 286 w 328"/>
                <a:gd name="T1" fmla="*/ 33 h 215"/>
                <a:gd name="T2" fmla="*/ 225 w 328"/>
                <a:gd name="T3" fmla="*/ 36 h 215"/>
                <a:gd name="T4" fmla="*/ 147 w 328"/>
                <a:gd name="T5" fmla="*/ 17 h 215"/>
                <a:gd name="T6" fmla="*/ 147 w 328"/>
                <a:gd name="T7" fmla="*/ 0 h 215"/>
                <a:gd name="T8" fmla="*/ 105 w 328"/>
                <a:gd name="T9" fmla="*/ 0 h 215"/>
                <a:gd name="T10" fmla="*/ 105 w 328"/>
                <a:gd name="T11" fmla="*/ 45 h 215"/>
                <a:gd name="T12" fmla="*/ 71 w 328"/>
                <a:gd name="T13" fmla="*/ 45 h 215"/>
                <a:gd name="T14" fmla="*/ 71 w 328"/>
                <a:gd name="T15" fmla="*/ 81 h 215"/>
                <a:gd name="T16" fmla="*/ 0 w 328"/>
                <a:gd name="T17" fmla="*/ 143 h 215"/>
                <a:gd name="T18" fmla="*/ 48 w 328"/>
                <a:gd name="T19" fmla="*/ 197 h 215"/>
                <a:gd name="T20" fmla="*/ 48 w 328"/>
                <a:gd name="T21" fmla="*/ 207 h 215"/>
                <a:gd name="T22" fmla="*/ 126 w 328"/>
                <a:gd name="T23" fmla="*/ 215 h 215"/>
                <a:gd name="T24" fmla="*/ 204 w 328"/>
                <a:gd name="T25" fmla="*/ 207 h 215"/>
                <a:gd name="T26" fmla="*/ 204 w 328"/>
                <a:gd name="T27" fmla="*/ 197 h 215"/>
                <a:gd name="T28" fmla="*/ 252 w 328"/>
                <a:gd name="T29" fmla="*/ 143 h 215"/>
                <a:gd name="T30" fmla="*/ 181 w 328"/>
                <a:gd name="T31" fmla="*/ 81 h 215"/>
                <a:gd name="T32" fmla="*/ 181 w 328"/>
                <a:gd name="T33" fmla="*/ 45 h 215"/>
                <a:gd name="T34" fmla="*/ 147 w 328"/>
                <a:gd name="T35" fmla="*/ 45 h 215"/>
                <a:gd name="T36" fmla="*/ 147 w 328"/>
                <a:gd name="T37" fmla="*/ 31 h 215"/>
                <a:gd name="T38" fmla="*/ 218 w 328"/>
                <a:gd name="T39" fmla="*/ 47 h 215"/>
                <a:gd name="T40" fmla="*/ 252 w 328"/>
                <a:gd name="T41" fmla="*/ 104 h 215"/>
                <a:gd name="T42" fmla="*/ 318 w 328"/>
                <a:gd name="T43" fmla="*/ 93 h 215"/>
                <a:gd name="T44" fmla="*/ 286 w 328"/>
                <a:gd name="T45" fmla="*/ 33 h 215"/>
                <a:gd name="T46" fmla="*/ 239 w 328"/>
                <a:gd name="T47" fmla="*/ 142 h 215"/>
                <a:gd name="T48" fmla="*/ 240 w 328"/>
                <a:gd name="T49" fmla="*/ 143 h 215"/>
                <a:gd name="T50" fmla="*/ 127 w 328"/>
                <a:gd name="T51" fmla="*/ 197 h 215"/>
                <a:gd name="T52" fmla="*/ 14 w 328"/>
                <a:gd name="T53" fmla="*/ 143 h 215"/>
                <a:gd name="T54" fmla="*/ 14 w 328"/>
                <a:gd name="T55" fmla="*/ 142 h 215"/>
                <a:gd name="T56" fmla="*/ 91 w 328"/>
                <a:gd name="T57" fmla="*/ 143 h 215"/>
                <a:gd name="T58" fmla="*/ 239 w 328"/>
                <a:gd name="T59" fmla="*/ 14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8" h="215">
                  <a:moveTo>
                    <a:pt x="286" y="33"/>
                  </a:moveTo>
                  <a:cubicBezTo>
                    <a:pt x="262" y="22"/>
                    <a:pt x="238" y="24"/>
                    <a:pt x="225" y="36"/>
                  </a:cubicBezTo>
                  <a:cubicBezTo>
                    <a:pt x="200" y="23"/>
                    <a:pt x="168" y="19"/>
                    <a:pt x="147" y="17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29" y="92"/>
                    <a:pt x="0" y="116"/>
                    <a:pt x="0" y="143"/>
                  </a:cubicBezTo>
                  <a:cubicBezTo>
                    <a:pt x="0" y="165"/>
                    <a:pt x="19" y="184"/>
                    <a:pt x="48" y="19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64" y="215"/>
                    <a:pt x="126" y="215"/>
                  </a:cubicBezTo>
                  <a:cubicBezTo>
                    <a:pt x="188" y="215"/>
                    <a:pt x="204" y="207"/>
                    <a:pt x="204" y="207"/>
                  </a:cubicBezTo>
                  <a:cubicBezTo>
                    <a:pt x="204" y="197"/>
                    <a:pt x="204" y="197"/>
                    <a:pt x="204" y="197"/>
                  </a:cubicBezTo>
                  <a:cubicBezTo>
                    <a:pt x="233" y="184"/>
                    <a:pt x="252" y="165"/>
                    <a:pt x="252" y="143"/>
                  </a:cubicBezTo>
                  <a:cubicBezTo>
                    <a:pt x="252" y="116"/>
                    <a:pt x="223" y="92"/>
                    <a:pt x="181" y="81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66" y="32"/>
                    <a:pt x="195" y="36"/>
                    <a:pt x="218" y="47"/>
                  </a:cubicBezTo>
                  <a:cubicBezTo>
                    <a:pt x="211" y="66"/>
                    <a:pt x="225" y="91"/>
                    <a:pt x="252" y="104"/>
                  </a:cubicBezTo>
                  <a:cubicBezTo>
                    <a:pt x="279" y="117"/>
                    <a:pt x="309" y="112"/>
                    <a:pt x="318" y="93"/>
                  </a:cubicBezTo>
                  <a:cubicBezTo>
                    <a:pt x="328" y="73"/>
                    <a:pt x="313" y="47"/>
                    <a:pt x="286" y="33"/>
                  </a:cubicBezTo>
                  <a:close/>
                  <a:moveTo>
                    <a:pt x="239" y="142"/>
                  </a:moveTo>
                  <a:cubicBezTo>
                    <a:pt x="239" y="142"/>
                    <a:pt x="240" y="142"/>
                    <a:pt x="240" y="143"/>
                  </a:cubicBezTo>
                  <a:cubicBezTo>
                    <a:pt x="240" y="173"/>
                    <a:pt x="189" y="197"/>
                    <a:pt x="127" y="197"/>
                  </a:cubicBezTo>
                  <a:cubicBezTo>
                    <a:pt x="64" y="197"/>
                    <a:pt x="14" y="173"/>
                    <a:pt x="14" y="143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34" y="145"/>
                    <a:pt x="63" y="147"/>
                    <a:pt x="91" y="143"/>
                  </a:cubicBezTo>
                  <a:cubicBezTo>
                    <a:pt x="131" y="136"/>
                    <a:pt x="190" y="154"/>
                    <a:pt x="239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2809097" y="4486017"/>
              <a:ext cx="1697218" cy="2371983"/>
            </a:xfrm>
            <a:custGeom>
              <a:avLst/>
              <a:gdLst>
                <a:gd name="T0" fmla="*/ 790 w 801"/>
                <a:gd name="T1" fmla="*/ 577 h 1119"/>
                <a:gd name="T2" fmla="*/ 788 w 801"/>
                <a:gd name="T3" fmla="*/ 521 h 1119"/>
                <a:gd name="T4" fmla="*/ 756 w 801"/>
                <a:gd name="T5" fmla="*/ 497 h 1119"/>
                <a:gd name="T6" fmla="*/ 766 w 801"/>
                <a:gd name="T7" fmla="*/ 440 h 1119"/>
                <a:gd name="T8" fmla="*/ 788 w 801"/>
                <a:gd name="T9" fmla="*/ 382 h 1119"/>
                <a:gd name="T10" fmla="*/ 729 w 801"/>
                <a:gd name="T11" fmla="*/ 345 h 1119"/>
                <a:gd name="T12" fmla="*/ 699 w 801"/>
                <a:gd name="T13" fmla="*/ 316 h 1119"/>
                <a:gd name="T14" fmla="*/ 695 w 801"/>
                <a:gd name="T15" fmla="*/ 305 h 1119"/>
                <a:gd name="T16" fmla="*/ 701 w 801"/>
                <a:gd name="T17" fmla="*/ 263 h 1119"/>
                <a:gd name="T18" fmla="*/ 584 w 801"/>
                <a:gd name="T19" fmla="*/ 134 h 1119"/>
                <a:gd name="T20" fmla="*/ 579 w 801"/>
                <a:gd name="T21" fmla="*/ 106 h 1119"/>
                <a:gd name="T22" fmla="*/ 409 w 801"/>
                <a:gd name="T23" fmla="*/ 31 h 1119"/>
                <a:gd name="T24" fmla="*/ 400 w 801"/>
                <a:gd name="T25" fmla="*/ 32 h 1119"/>
                <a:gd name="T26" fmla="*/ 226 w 801"/>
                <a:gd name="T27" fmla="*/ 143 h 1119"/>
                <a:gd name="T28" fmla="*/ 158 w 801"/>
                <a:gd name="T29" fmla="*/ 186 h 1119"/>
                <a:gd name="T30" fmla="*/ 142 w 801"/>
                <a:gd name="T31" fmla="*/ 199 h 1119"/>
                <a:gd name="T32" fmla="*/ 139 w 801"/>
                <a:gd name="T33" fmla="*/ 201 h 1119"/>
                <a:gd name="T34" fmla="*/ 134 w 801"/>
                <a:gd name="T35" fmla="*/ 234 h 1119"/>
                <a:gd name="T36" fmla="*/ 59 w 801"/>
                <a:gd name="T37" fmla="*/ 234 h 1119"/>
                <a:gd name="T38" fmla="*/ 102 w 801"/>
                <a:gd name="T39" fmla="*/ 249 h 1119"/>
                <a:gd name="T40" fmla="*/ 26 w 801"/>
                <a:gd name="T41" fmla="*/ 385 h 1119"/>
                <a:gd name="T42" fmla="*/ 59 w 801"/>
                <a:gd name="T43" fmla="*/ 373 h 1119"/>
                <a:gd name="T44" fmla="*/ 54 w 801"/>
                <a:gd name="T45" fmla="*/ 409 h 1119"/>
                <a:gd name="T46" fmla="*/ 113 w 801"/>
                <a:gd name="T47" fmla="*/ 506 h 1119"/>
                <a:gd name="T48" fmla="*/ 105 w 801"/>
                <a:gd name="T49" fmla="*/ 691 h 1119"/>
                <a:gd name="T50" fmla="*/ 173 w 801"/>
                <a:gd name="T51" fmla="*/ 638 h 1119"/>
                <a:gd name="T52" fmla="*/ 160 w 801"/>
                <a:gd name="T53" fmla="*/ 588 h 1119"/>
                <a:gd name="T54" fmla="*/ 286 w 801"/>
                <a:gd name="T55" fmla="*/ 702 h 1119"/>
                <a:gd name="T56" fmla="*/ 273 w 801"/>
                <a:gd name="T57" fmla="*/ 730 h 1119"/>
                <a:gd name="T58" fmla="*/ 152 w 801"/>
                <a:gd name="T59" fmla="*/ 824 h 1119"/>
                <a:gd name="T60" fmla="*/ 225 w 801"/>
                <a:gd name="T61" fmla="*/ 820 h 1119"/>
                <a:gd name="T62" fmla="*/ 96 w 801"/>
                <a:gd name="T63" fmla="*/ 1037 h 1119"/>
                <a:gd name="T64" fmla="*/ 624 w 801"/>
                <a:gd name="T65" fmla="*/ 1119 h 1119"/>
                <a:gd name="T66" fmla="*/ 557 w 801"/>
                <a:gd name="T67" fmla="*/ 950 h 1119"/>
                <a:gd name="T68" fmla="*/ 548 w 801"/>
                <a:gd name="T69" fmla="*/ 846 h 1119"/>
                <a:gd name="T70" fmla="*/ 552 w 801"/>
                <a:gd name="T71" fmla="*/ 839 h 1119"/>
                <a:gd name="T72" fmla="*/ 600 w 801"/>
                <a:gd name="T73" fmla="*/ 735 h 1119"/>
                <a:gd name="T74" fmla="*/ 655 w 801"/>
                <a:gd name="T75" fmla="*/ 626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1" h="1119">
                  <a:moveTo>
                    <a:pt x="722" y="622"/>
                  </a:moveTo>
                  <a:cubicBezTo>
                    <a:pt x="722" y="622"/>
                    <a:pt x="789" y="617"/>
                    <a:pt x="790" y="577"/>
                  </a:cubicBezTo>
                  <a:cubicBezTo>
                    <a:pt x="790" y="577"/>
                    <a:pt x="791" y="565"/>
                    <a:pt x="782" y="552"/>
                  </a:cubicBezTo>
                  <a:cubicBezTo>
                    <a:pt x="782" y="552"/>
                    <a:pt x="770" y="537"/>
                    <a:pt x="788" y="521"/>
                  </a:cubicBezTo>
                  <a:cubicBezTo>
                    <a:pt x="788" y="521"/>
                    <a:pt x="791" y="487"/>
                    <a:pt x="758" y="499"/>
                  </a:cubicBezTo>
                  <a:cubicBezTo>
                    <a:pt x="756" y="497"/>
                    <a:pt x="756" y="497"/>
                    <a:pt x="756" y="497"/>
                  </a:cubicBezTo>
                  <a:cubicBezTo>
                    <a:pt x="756" y="497"/>
                    <a:pt x="785" y="478"/>
                    <a:pt x="781" y="463"/>
                  </a:cubicBezTo>
                  <a:cubicBezTo>
                    <a:pt x="781" y="463"/>
                    <a:pt x="771" y="454"/>
                    <a:pt x="766" y="440"/>
                  </a:cubicBezTo>
                  <a:cubicBezTo>
                    <a:pt x="766" y="440"/>
                    <a:pt x="762" y="431"/>
                    <a:pt x="779" y="420"/>
                  </a:cubicBezTo>
                  <a:cubicBezTo>
                    <a:pt x="779" y="420"/>
                    <a:pt x="801" y="397"/>
                    <a:pt x="788" y="382"/>
                  </a:cubicBezTo>
                  <a:cubicBezTo>
                    <a:pt x="788" y="382"/>
                    <a:pt x="783" y="371"/>
                    <a:pt x="757" y="364"/>
                  </a:cubicBezTo>
                  <a:cubicBezTo>
                    <a:pt x="757" y="364"/>
                    <a:pt x="741" y="356"/>
                    <a:pt x="729" y="345"/>
                  </a:cubicBezTo>
                  <a:cubicBezTo>
                    <a:pt x="729" y="345"/>
                    <a:pt x="714" y="332"/>
                    <a:pt x="704" y="325"/>
                  </a:cubicBezTo>
                  <a:cubicBezTo>
                    <a:pt x="704" y="325"/>
                    <a:pt x="701" y="322"/>
                    <a:pt x="699" y="316"/>
                  </a:cubicBezTo>
                  <a:cubicBezTo>
                    <a:pt x="699" y="316"/>
                    <a:pt x="714" y="309"/>
                    <a:pt x="705" y="297"/>
                  </a:cubicBezTo>
                  <a:cubicBezTo>
                    <a:pt x="705" y="297"/>
                    <a:pt x="701" y="310"/>
                    <a:pt x="695" y="305"/>
                  </a:cubicBezTo>
                  <a:cubicBezTo>
                    <a:pt x="695" y="305"/>
                    <a:pt x="696" y="282"/>
                    <a:pt x="705" y="276"/>
                  </a:cubicBezTo>
                  <a:cubicBezTo>
                    <a:pt x="705" y="276"/>
                    <a:pt x="713" y="265"/>
                    <a:pt x="701" y="263"/>
                  </a:cubicBezTo>
                  <a:cubicBezTo>
                    <a:pt x="701" y="263"/>
                    <a:pt x="666" y="204"/>
                    <a:pt x="661" y="197"/>
                  </a:cubicBezTo>
                  <a:cubicBezTo>
                    <a:pt x="661" y="197"/>
                    <a:pt x="621" y="142"/>
                    <a:pt x="584" y="134"/>
                  </a:cubicBezTo>
                  <a:cubicBezTo>
                    <a:pt x="584" y="134"/>
                    <a:pt x="622" y="96"/>
                    <a:pt x="582" y="78"/>
                  </a:cubicBezTo>
                  <a:cubicBezTo>
                    <a:pt x="582" y="78"/>
                    <a:pt x="599" y="105"/>
                    <a:pt x="579" y="106"/>
                  </a:cubicBezTo>
                  <a:cubicBezTo>
                    <a:pt x="579" y="106"/>
                    <a:pt x="579" y="54"/>
                    <a:pt x="511" y="37"/>
                  </a:cubicBezTo>
                  <a:cubicBezTo>
                    <a:pt x="444" y="20"/>
                    <a:pt x="418" y="30"/>
                    <a:pt x="409" y="31"/>
                  </a:cubicBezTo>
                  <a:cubicBezTo>
                    <a:pt x="409" y="31"/>
                    <a:pt x="458" y="6"/>
                    <a:pt x="505" y="22"/>
                  </a:cubicBezTo>
                  <a:cubicBezTo>
                    <a:pt x="505" y="22"/>
                    <a:pt x="464" y="0"/>
                    <a:pt x="400" y="32"/>
                  </a:cubicBezTo>
                  <a:cubicBezTo>
                    <a:pt x="400" y="32"/>
                    <a:pt x="320" y="46"/>
                    <a:pt x="289" y="91"/>
                  </a:cubicBezTo>
                  <a:cubicBezTo>
                    <a:pt x="289" y="91"/>
                    <a:pt x="264" y="92"/>
                    <a:pt x="226" y="143"/>
                  </a:cubicBezTo>
                  <a:cubicBezTo>
                    <a:pt x="226" y="143"/>
                    <a:pt x="204" y="171"/>
                    <a:pt x="189" y="171"/>
                  </a:cubicBezTo>
                  <a:cubicBezTo>
                    <a:pt x="173" y="172"/>
                    <a:pt x="160" y="174"/>
                    <a:pt x="158" y="186"/>
                  </a:cubicBezTo>
                  <a:cubicBezTo>
                    <a:pt x="157" y="198"/>
                    <a:pt x="152" y="216"/>
                    <a:pt x="162" y="221"/>
                  </a:cubicBezTo>
                  <a:cubicBezTo>
                    <a:pt x="162" y="221"/>
                    <a:pt x="152" y="221"/>
                    <a:pt x="142" y="199"/>
                  </a:cubicBezTo>
                  <a:cubicBezTo>
                    <a:pt x="142" y="199"/>
                    <a:pt x="127" y="169"/>
                    <a:pt x="101" y="185"/>
                  </a:cubicBezTo>
                  <a:cubicBezTo>
                    <a:pt x="101" y="185"/>
                    <a:pt x="124" y="175"/>
                    <a:pt x="139" y="201"/>
                  </a:cubicBezTo>
                  <a:cubicBezTo>
                    <a:pt x="139" y="201"/>
                    <a:pt x="146" y="217"/>
                    <a:pt x="156" y="223"/>
                  </a:cubicBezTo>
                  <a:cubicBezTo>
                    <a:pt x="156" y="223"/>
                    <a:pt x="138" y="230"/>
                    <a:pt x="134" y="234"/>
                  </a:cubicBezTo>
                  <a:cubicBezTo>
                    <a:pt x="134" y="234"/>
                    <a:pt x="120" y="223"/>
                    <a:pt x="93" y="235"/>
                  </a:cubicBezTo>
                  <a:cubicBezTo>
                    <a:pt x="93" y="235"/>
                    <a:pt x="78" y="244"/>
                    <a:pt x="59" y="234"/>
                  </a:cubicBezTo>
                  <a:cubicBezTo>
                    <a:pt x="59" y="234"/>
                    <a:pt x="71" y="247"/>
                    <a:pt x="93" y="239"/>
                  </a:cubicBezTo>
                  <a:cubicBezTo>
                    <a:pt x="93" y="239"/>
                    <a:pt x="112" y="235"/>
                    <a:pt x="102" y="249"/>
                  </a:cubicBezTo>
                  <a:cubicBezTo>
                    <a:pt x="102" y="249"/>
                    <a:pt x="35" y="290"/>
                    <a:pt x="58" y="351"/>
                  </a:cubicBezTo>
                  <a:cubicBezTo>
                    <a:pt x="58" y="351"/>
                    <a:pt x="20" y="358"/>
                    <a:pt x="26" y="385"/>
                  </a:cubicBezTo>
                  <a:cubicBezTo>
                    <a:pt x="26" y="385"/>
                    <a:pt x="27" y="361"/>
                    <a:pt x="58" y="359"/>
                  </a:cubicBezTo>
                  <a:cubicBezTo>
                    <a:pt x="58" y="359"/>
                    <a:pt x="57" y="370"/>
                    <a:pt x="59" y="373"/>
                  </a:cubicBezTo>
                  <a:cubicBezTo>
                    <a:pt x="59" y="373"/>
                    <a:pt x="0" y="432"/>
                    <a:pt x="65" y="486"/>
                  </a:cubicBezTo>
                  <a:cubicBezTo>
                    <a:pt x="65" y="486"/>
                    <a:pt x="23" y="443"/>
                    <a:pt x="54" y="409"/>
                  </a:cubicBezTo>
                  <a:cubicBezTo>
                    <a:pt x="54" y="409"/>
                    <a:pt x="42" y="477"/>
                    <a:pt x="96" y="499"/>
                  </a:cubicBezTo>
                  <a:cubicBezTo>
                    <a:pt x="96" y="499"/>
                    <a:pt x="109" y="510"/>
                    <a:pt x="113" y="506"/>
                  </a:cubicBezTo>
                  <a:cubicBezTo>
                    <a:pt x="113" y="506"/>
                    <a:pt x="114" y="553"/>
                    <a:pt x="129" y="562"/>
                  </a:cubicBezTo>
                  <a:cubicBezTo>
                    <a:pt x="129" y="562"/>
                    <a:pt x="37" y="636"/>
                    <a:pt x="105" y="691"/>
                  </a:cubicBezTo>
                  <a:cubicBezTo>
                    <a:pt x="105" y="691"/>
                    <a:pt x="44" y="642"/>
                    <a:pt x="134" y="568"/>
                  </a:cubicBezTo>
                  <a:cubicBezTo>
                    <a:pt x="134" y="568"/>
                    <a:pt x="136" y="625"/>
                    <a:pt x="173" y="638"/>
                  </a:cubicBezTo>
                  <a:cubicBezTo>
                    <a:pt x="173" y="638"/>
                    <a:pt x="141" y="622"/>
                    <a:pt x="144" y="576"/>
                  </a:cubicBezTo>
                  <a:cubicBezTo>
                    <a:pt x="144" y="576"/>
                    <a:pt x="146" y="587"/>
                    <a:pt x="160" y="588"/>
                  </a:cubicBezTo>
                  <a:cubicBezTo>
                    <a:pt x="160" y="588"/>
                    <a:pt x="158" y="611"/>
                    <a:pt x="172" y="618"/>
                  </a:cubicBezTo>
                  <a:cubicBezTo>
                    <a:pt x="172" y="618"/>
                    <a:pt x="187" y="722"/>
                    <a:pt x="286" y="702"/>
                  </a:cubicBezTo>
                  <a:cubicBezTo>
                    <a:pt x="286" y="702"/>
                    <a:pt x="251" y="747"/>
                    <a:pt x="212" y="700"/>
                  </a:cubicBezTo>
                  <a:cubicBezTo>
                    <a:pt x="212" y="700"/>
                    <a:pt x="228" y="736"/>
                    <a:pt x="273" y="730"/>
                  </a:cubicBezTo>
                  <a:cubicBezTo>
                    <a:pt x="273" y="730"/>
                    <a:pt x="277" y="754"/>
                    <a:pt x="250" y="764"/>
                  </a:cubicBezTo>
                  <a:cubicBezTo>
                    <a:pt x="222" y="773"/>
                    <a:pt x="169" y="784"/>
                    <a:pt x="152" y="824"/>
                  </a:cubicBezTo>
                  <a:cubicBezTo>
                    <a:pt x="152" y="824"/>
                    <a:pt x="137" y="849"/>
                    <a:pt x="150" y="906"/>
                  </a:cubicBezTo>
                  <a:cubicBezTo>
                    <a:pt x="150" y="906"/>
                    <a:pt x="127" y="811"/>
                    <a:pt x="225" y="820"/>
                  </a:cubicBezTo>
                  <a:cubicBezTo>
                    <a:pt x="225" y="820"/>
                    <a:pt x="152" y="872"/>
                    <a:pt x="128" y="935"/>
                  </a:cubicBezTo>
                  <a:cubicBezTo>
                    <a:pt x="104" y="999"/>
                    <a:pt x="103" y="1011"/>
                    <a:pt x="96" y="1037"/>
                  </a:cubicBezTo>
                  <a:cubicBezTo>
                    <a:pt x="88" y="1063"/>
                    <a:pt x="78" y="1119"/>
                    <a:pt x="78" y="1119"/>
                  </a:cubicBezTo>
                  <a:cubicBezTo>
                    <a:pt x="624" y="1119"/>
                    <a:pt x="624" y="1119"/>
                    <a:pt x="624" y="1119"/>
                  </a:cubicBezTo>
                  <a:cubicBezTo>
                    <a:pt x="624" y="1119"/>
                    <a:pt x="592" y="1076"/>
                    <a:pt x="581" y="1038"/>
                  </a:cubicBezTo>
                  <a:cubicBezTo>
                    <a:pt x="569" y="1001"/>
                    <a:pt x="562" y="958"/>
                    <a:pt x="557" y="950"/>
                  </a:cubicBezTo>
                  <a:cubicBezTo>
                    <a:pt x="552" y="942"/>
                    <a:pt x="544" y="934"/>
                    <a:pt x="544" y="911"/>
                  </a:cubicBezTo>
                  <a:cubicBezTo>
                    <a:pt x="543" y="888"/>
                    <a:pt x="540" y="858"/>
                    <a:pt x="548" y="846"/>
                  </a:cubicBezTo>
                  <a:cubicBezTo>
                    <a:pt x="548" y="846"/>
                    <a:pt x="572" y="844"/>
                    <a:pt x="563" y="879"/>
                  </a:cubicBezTo>
                  <a:cubicBezTo>
                    <a:pt x="563" y="879"/>
                    <a:pt x="577" y="857"/>
                    <a:pt x="552" y="839"/>
                  </a:cubicBezTo>
                  <a:cubicBezTo>
                    <a:pt x="552" y="839"/>
                    <a:pt x="571" y="799"/>
                    <a:pt x="579" y="785"/>
                  </a:cubicBezTo>
                  <a:cubicBezTo>
                    <a:pt x="587" y="772"/>
                    <a:pt x="595" y="741"/>
                    <a:pt x="600" y="735"/>
                  </a:cubicBezTo>
                  <a:cubicBezTo>
                    <a:pt x="605" y="728"/>
                    <a:pt x="619" y="701"/>
                    <a:pt x="621" y="683"/>
                  </a:cubicBezTo>
                  <a:cubicBezTo>
                    <a:pt x="624" y="665"/>
                    <a:pt x="632" y="630"/>
                    <a:pt x="655" y="626"/>
                  </a:cubicBezTo>
                  <a:cubicBezTo>
                    <a:pt x="655" y="626"/>
                    <a:pt x="668" y="619"/>
                    <a:pt x="722" y="622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1" grpId="0" bldLvl="0" animBg="1"/>
      <p:bldP spid="34" grpId="0" bldLvl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9-6 </a:t>
            </a:r>
            <a:r>
              <a:rPr 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方法重写</a:t>
            </a:r>
            <a:endParaRPr lang="zh-CN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6868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方法重写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631440"/>
            <a:ext cx="47174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 smtClean="0">
                <a:sym typeface="+mn-ea"/>
              </a:rPr>
              <a:t>重写指的是当子类继承父类的方法后，对方法的具体实现进行自定义的方式。</a:t>
            </a:r>
            <a:endParaRPr lang="zh-CN" sz="2400" dirty="0" smtClean="0">
              <a:sym typeface="+mn-ea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重写的方法，在父类中有重名的方法。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28" name="图片 227" descr="E:\年终总结\拆图07242\PPT 222-12.pngPPT 222-1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flipH="1">
            <a:off x="5709920" y="1299210"/>
            <a:ext cx="4996815" cy="49707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9-7 </a:t>
            </a: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super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关键字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433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super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关键字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631440"/>
            <a:ext cx="47174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子类无法直接继承父类的构造方法，但可以手动调用。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在子类中，使用</a:t>
            </a:r>
            <a:r>
              <a:rPr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super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表示父类，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用于调用父类的方法。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81750" y="1920875"/>
            <a:ext cx="3567430" cy="3627120"/>
            <a:chOff x="6043799" y="1270636"/>
            <a:chExt cx="5171794" cy="5257800"/>
          </a:xfrm>
        </p:grpSpPr>
        <p:sp>
          <p:nvSpPr>
            <p:cNvPr id="6" name="椭圆 5"/>
            <p:cNvSpPr/>
            <p:nvPr/>
          </p:nvSpPr>
          <p:spPr>
            <a:xfrm>
              <a:off x="7584277" y="5687088"/>
              <a:ext cx="2410707" cy="5278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799" y="2736967"/>
              <a:ext cx="1176112" cy="266899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6612891" y="1270636"/>
              <a:ext cx="4602702" cy="52578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9-1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封装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9-8 </a:t>
            </a: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final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关键字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433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final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关键字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631440"/>
            <a:ext cx="503174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 smtClean="0">
                <a:sym typeface="+mn-ea"/>
              </a:rPr>
              <a:t>final</a:t>
            </a:r>
            <a:r>
              <a:rPr lang="zh-CN" altLang="en-US" sz="2400" dirty="0" smtClean="0">
                <a:sym typeface="+mn-ea"/>
              </a:rPr>
              <a:t>可以用来修饰</a:t>
            </a:r>
            <a:r>
              <a:rPr lang="zh-CN" altLang="en-US" sz="2400" dirty="0" smtClean="0">
                <a:solidFill>
                  <a:schemeClr val="accent1"/>
                </a:solidFill>
                <a:sym typeface="+mn-ea"/>
              </a:rPr>
              <a:t>类、方法、变量</a:t>
            </a:r>
            <a:r>
              <a:rPr lang="zh-CN" altLang="en-US" sz="2400" dirty="0" smtClean="0">
                <a:sym typeface="+mn-ea"/>
              </a:rPr>
              <a:t>；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ym typeface="+mn-ea"/>
              </a:rPr>
              <a:t>final</a:t>
            </a:r>
            <a:r>
              <a:rPr lang="zh-CN" altLang="en-US" sz="2400" dirty="0" smtClean="0">
                <a:sym typeface="+mn-ea"/>
              </a:rPr>
              <a:t>修饰的类</a:t>
            </a:r>
            <a:r>
              <a:rPr lang="zh-CN" altLang="en-US" sz="2400" dirty="0" smtClean="0">
                <a:solidFill>
                  <a:schemeClr val="accent1"/>
                </a:solidFill>
                <a:sym typeface="+mn-ea"/>
              </a:rPr>
              <a:t>不能被继承</a:t>
            </a:r>
            <a:r>
              <a:rPr lang="zh-CN" altLang="en-US" sz="2400" dirty="0" smtClean="0">
                <a:sym typeface="+mn-ea"/>
              </a:rPr>
              <a:t>；</a:t>
            </a:r>
            <a:endParaRPr lang="en-US" altLang="zh-CN" sz="2400" dirty="0" smtClean="0"/>
          </a:p>
          <a:p>
            <a:r>
              <a:rPr lang="en-US" altLang="zh-CN" sz="2400" dirty="0" smtClean="0">
                <a:sym typeface="+mn-ea"/>
              </a:rPr>
              <a:t>final</a:t>
            </a:r>
            <a:r>
              <a:rPr lang="zh-CN" altLang="en-US" sz="2400" dirty="0" smtClean="0">
                <a:sym typeface="+mn-ea"/>
              </a:rPr>
              <a:t>修饰的方法</a:t>
            </a:r>
            <a:r>
              <a:rPr lang="zh-CN" altLang="en-US" sz="2400" dirty="0" smtClean="0">
                <a:solidFill>
                  <a:schemeClr val="accent1"/>
                </a:solidFill>
                <a:sym typeface="+mn-ea"/>
              </a:rPr>
              <a:t>不能被子类重写</a:t>
            </a:r>
            <a:r>
              <a:rPr lang="zh-CN" altLang="en-US" sz="2400" dirty="0" smtClean="0">
                <a:sym typeface="+mn-ea"/>
              </a:rPr>
              <a:t>；</a:t>
            </a:r>
            <a:endParaRPr lang="en-US" altLang="zh-CN" sz="2400" dirty="0" smtClean="0"/>
          </a:p>
          <a:p>
            <a:r>
              <a:rPr lang="en-US" altLang="zh-CN" sz="2400" dirty="0" smtClean="0">
                <a:sym typeface="+mn-ea"/>
              </a:rPr>
              <a:t>final</a:t>
            </a:r>
            <a:r>
              <a:rPr lang="zh-CN" altLang="en-US" sz="2400" dirty="0" smtClean="0">
                <a:sym typeface="+mn-ea"/>
              </a:rPr>
              <a:t>修饰的变量</a:t>
            </a:r>
            <a:r>
              <a:rPr lang="zh-CN" altLang="en-US" sz="2400" dirty="0" smtClean="0">
                <a:solidFill>
                  <a:schemeClr val="accent1"/>
                </a:solidFill>
                <a:sym typeface="+mn-ea"/>
              </a:rPr>
              <a:t>只能赋值一次</a:t>
            </a:r>
            <a:r>
              <a:rPr lang="zh-CN" altLang="en-US" sz="2400" dirty="0" smtClean="0">
                <a:sym typeface="+mn-ea"/>
              </a:rPr>
              <a:t>；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198870" y="2367915"/>
            <a:ext cx="4201160" cy="31305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90" y="3890645"/>
            <a:ext cx="5387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9-9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继承传递和</a:t>
            </a: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Object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类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继承传递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220595"/>
            <a:ext cx="4717415" cy="292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类的继承关系可以传递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比如：</a:t>
            </a:r>
            <a:endParaRPr 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猫类》动物类》生物类》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...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一个类既可以是其他类的父类，也可以是另一个类的子类。</a:t>
            </a:r>
            <a:r>
              <a:rPr 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属性和方法可以经过多代传递给子类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3125" y="1383665"/>
            <a:ext cx="4510405" cy="49142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218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Object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220595"/>
            <a:ext cx="47174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Object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是所有类的共同父类。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一个类如果没有手动继承任何类，那么默认会继承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Object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Object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中定义了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所有类的公共属性和方法。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5150" y="1583699"/>
            <a:ext cx="4896000" cy="489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218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Object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2470" y="2220595"/>
            <a:ext cx="5948680" cy="3491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Object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类的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equals()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方法：</a:t>
            </a:r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比较两个对象是否是</a:t>
            </a:r>
            <a:r>
              <a:rPr lang="zh-CN" altLang="en-US" sz="2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同一个</a:t>
            </a: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对象，是则返回</a:t>
            </a:r>
            <a:r>
              <a:rPr lang="en-US" altLang="zh-CN" sz="20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true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940" marR="0" lvl="1" indent="-12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27940" marR="0" lvl="1" indent="-12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27940" marR="0" lvl="1" indent="-12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操作符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 ==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：</a:t>
            </a:r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27940" marR="0" lvl="1" indent="-12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基本数据类型，直接比较值。如</a:t>
            </a:r>
            <a:r>
              <a:rPr lang="en-US" altLang="zh-CN" sz="20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1==2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2" indent="1460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引用类型，比较两者是否为同一对象。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AutoShape 141"/>
          <p:cNvSpPr>
            <a:spLocks noChangeArrowheads="1"/>
          </p:cNvSpPr>
          <p:nvPr/>
        </p:nvSpPr>
        <p:spPr bwMode="gray">
          <a:xfrm>
            <a:off x="6373495" y="2403475"/>
            <a:ext cx="4126230" cy="3308985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Object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类的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equals()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方法与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==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没区别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0" hangingPunct="0">
              <a:buClr>
                <a:srgbClr val="233DA9"/>
              </a:buClr>
              <a:buSzPct val="80000"/>
              <a:defRPr/>
            </a:pPr>
            <a:endParaRPr lang="en-US" altLang="zh-CN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）当有特殊需求，如认为属性相同即为同一对象时，需要重写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equals()</a:t>
            </a:r>
            <a:endParaRPr lang="en-US" altLang="zh-CN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0" hangingPunct="0">
              <a:buClr>
                <a:srgbClr val="233DA9"/>
              </a:buClr>
              <a:buSzPct val="80000"/>
              <a:defRPr/>
            </a:pPr>
            <a:endParaRPr lang="en-US" altLang="zh-CN" b="1" dirty="0">
              <a:latin typeface="黑体" panose="02010609060101010101" charset="-122"/>
              <a:ea typeface="黑体" panose="02010609060101010101" charset="-122"/>
            </a:endParaRPr>
          </a:p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en-US" altLang="zh-CN" b="1" dirty="0" err="1">
                <a:latin typeface="黑体" panose="02010609060101010101" charset="-122"/>
                <a:ea typeface="黑体" panose="02010609060101010101" charset="-122"/>
              </a:rPr>
              <a:t>Java.lang.String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重写了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equals()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方法，把</a:t>
            </a:r>
            <a:r>
              <a:rPr lang="en-US" altLang="zh-CN" b="1" dirty="0">
                <a:latin typeface="黑体" panose="02010609060101010101" charset="-122"/>
                <a:ea typeface="黑体" panose="02010609060101010101" charset="-122"/>
              </a:rPr>
              <a:t>equals()</a:t>
            </a:r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方法的判断变为了判断其值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90" y="3890645"/>
            <a:ext cx="5387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9-10 </a:t>
            </a:r>
            <a:r>
              <a:rPr 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抽象类</a:t>
            </a:r>
            <a:endParaRPr lang="zh-CN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53961" y="1716031"/>
            <a:ext cx="7645398" cy="5143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以下代码有什么问题？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中使用抽象类，限制实例化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3071885" y="2488585"/>
            <a:ext cx="4464050" cy="81025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fr-FR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Animal</a:t>
            </a: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fr-FR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a</a:t>
            </a: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= new </a:t>
            </a:r>
            <a:r>
              <a:rPr lang="en-US" altLang="fr-FR" b="1" dirty="0">
                <a:solidFill>
                  <a:schemeClr val="accent5">
                    <a:lumMod val="10000"/>
                  </a:schemeClr>
                </a:solidFill>
                <a:sym typeface="+mn-ea"/>
              </a:rPr>
              <a:t>Animal</a:t>
            </a: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("</a:t>
            </a:r>
            <a:r>
              <a:rPr lang="zh-CN" altLang="fr-FR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贝贝</a:t>
            </a: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",20,40);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a.print();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7" name="AutoShape 27"/>
          <p:cNvSpPr>
            <a:spLocks noChangeArrowheads="1"/>
          </p:cNvSpPr>
          <p:nvPr/>
        </p:nvSpPr>
        <p:spPr bwMode="auto">
          <a:xfrm>
            <a:off x="3630847" y="3546185"/>
            <a:ext cx="2942768" cy="510778"/>
          </a:xfrm>
          <a:prstGeom prst="wedgeRoundRectCallout">
            <a:avLst>
              <a:gd name="adj1" fmla="val -19310"/>
              <a:gd name="adj2" fmla="val -48807"/>
              <a:gd name="adj3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marL="285750" indent="-285750" algn="l" eaLnBrk="0" hangingPunct="0">
              <a:buClr>
                <a:schemeClr val="tx2"/>
              </a:buClr>
              <a:buSzPct val="80000"/>
              <a:defRPr/>
            </a:pPr>
            <a:r>
              <a:rPr lang="zh-CN" altLang="en-US" b="1" dirty="0"/>
              <a:t>实例化</a:t>
            </a:r>
            <a:r>
              <a:rPr lang="en-US" altLang="zh-CN" b="1" dirty="0"/>
              <a:t>Animal</a:t>
            </a:r>
            <a:r>
              <a:rPr lang="zh-CN" altLang="en-US" b="1" dirty="0"/>
              <a:t>没有意义 </a:t>
            </a:r>
            <a:endParaRPr lang="zh-CN" altLang="en-US" b="1" dirty="0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2908300" y="5052060"/>
            <a:ext cx="4792345" cy="85089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public</a:t>
            </a:r>
            <a:r>
              <a:rPr lang="fr-FR" altLang="zh-CN" sz="2000" b="1" dirty="0">
                <a:solidFill>
                  <a:srgbClr val="0000FF"/>
                </a:solidFill>
                <a:ea typeface="黑体" panose="02010609060101010101" charset="-122"/>
              </a:rPr>
              <a:t> </a:t>
            </a:r>
            <a:r>
              <a:rPr lang="fr-FR" altLang="zh-CN" sz="2000" b="1" dirty="0">
                <a:solidFill>
                  <a:srgbClr val="FF0000"/>
                </a:solidFill>
                <a:ea typeface="黑体" panose="02010609060101010101" charset="-122"/>
              </a:rPr>
              <a:t>abstract</a:t>
            </a:r>
            <a:r>
              <a:rPr lang="fr-FR" altLang="zh-CN" sz="2000" b="1" dirty="0">
                <a:solidFill>
                  <a:srgbClr val="0000FF"/>
                </a:solidFill>
                <a:ea typeface="黑体" panose="02010609060101010101" charset="-122"/>
              </a:rPr>
              <a:t> </a:t>
            </a: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class </a:t>
            </a:r>
            <a:r>
              <a:rPr lang="en-US" altLang="fr-FR" b="1" dirty="0">
                <a:solidFill>
                  <a:schemeClr val="accent5">
                    <a:lumMod val="10000"/>
                  </a:schemeClr>
                </a:solidFill>
                <a:sym typeface="+mn-ea"/>
              </a:rPr>
              <a:t>Animal</a:t>
            </a: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{</a:t>
            </a:r>
            <a:r>
              <a:rPr lang="zh-CN" altLang="fr-FR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12" name="Freeform 12"/>
          <p:cNvSpPr/>
          <p:nvPr/>
        </p:nvSpPr>
        <p:spPr bwMode="auto">
          <a:xfrm rot="5132536" flipV="1">
            <a:off x="2251461" y="3060089"/>
            <a:ext cx="928694" cy="642942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抽象类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抽象类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220595"/>
            <a:ext cx="504634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Java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中有一些类是专门用来作为父类，而自身不需要实例化。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这种类我们可以使用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abstract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修饰，定义为抽象类。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抽象类只能被继承，不能被实例化。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16" y="1383830"/>
            <a:ext cx="4762274" cy="476227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抽象方法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220595"/>
            <a:ext cx="504634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抽象类中的方法，也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可以使用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abstract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修饰，定义为抽象方法。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抽象方法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sym typeface="+mn-ea"/>
              </a:rPr>
              <a:t>没有方法体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；</a:t>
            </a:r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抽象方法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sym typeface="+mn-ea"/>
              </a:rPr>
              <a:t>必须在抽象类中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；</a:t>
            </a:r>
            <a:endParaRPr lang="zh-CN" altLang="en-US" sz="240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抽象方法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sym typeface="+mn-ea"/>
              </a:rPr>
              <a:t>必须在子类中被重写</a:t>
            </a: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，除非子类是抽象类。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712663" y="3556809"/>
            <a:ext cx="3940175" cy="511493"/>
          </a:xfrm>
          <a:prstGeom prst="roundRect">
            <a:avLst>
              <a:gd name="adj" fmla="val 6667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public</a:t>
            </a:r>
            <a:r>
              <a:rPr lang="fr-FR" altLang="zh-CN" sz="2000" b="1" dirty="0">
                <a:solidFill>
                  <a:srgbClr val="FF0000"/>
                </a:solidFill>
                <a:ea typeface="黑体" panose="02010609060101010101" charset="-122"/>
              </a:rPr>
              <a:t> abstract </a:t>
            </a:r>
            <a:r>
              <a:rPr lang="fr-FR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void print();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7" name="AutoShape 27"/>
          <p:cNvSpPr>
            <a:spLocks noChangeArrowheads="1"/>
          </p:cNvSpPr>
          <p:nvPr/>
        </p:nvSpPr>
        <p:spPr bwMode="auto">
          <a:xfrm>
            <a:off x="5007498" y="3608059"/>
            <a:ext cx="1438255" cy="408192"/>
          </a:xfrm>
          <a:prstGeom prst="wedgeRoundRectCallout">
            <a:avLst>
              <a:gd name="adj1" fmla="val -50043"/>
              <a:gd name="adj2" fmla="val -24588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没有方法体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4209008" y="3811462"/>
            <a:ext cx="798507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7096206" y="2198975"/>
            <a:ext cx="3757965" cy="38062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3487420"/>
            <a:ext cx="5730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封装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继承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多态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面向对象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三大特性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11562" y="3072504"/>
            <a:ext cx="1290041" cy="128887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sz="132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222887" y="3073139"/>
            <a:ext cx="1290041" cy="128887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sz="132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934212" y="3073139"/>
            <a:ext cx="1290041" cy="128887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sz="132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grpSp>
        <p:nvGrpSpPr>
          <p:cNvPr id="228" name="组合 227"/>
          <p:cNvGrpSpPr/>
          <p:nvPr/>
        </p:nvGrpSpPr>
        <p:grpSpPr>
          <a:xfrm>
            <a:off x="6005342" y="2336259"/>
            <a:ext cx="3677773" cy="3375350"/>
            <a:chOff x="5694827" y="2107659"/>
            <a:chExt cx="4026826" cy="3695700"/>
          </a:xfrm>
        </p:grpSpPr>
        <p:pic>
          <p:nvPicPr>
            <p:cNvPr id="229" name="图片 2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827" y="2209800"/>
              <a:ext cx="3001414" cy="2818760"/>
            </a:xfrm>
            <a:prstGeom prst="rect">
              <a:avLst/>
            </a:prstGeom>
          </p:spPr>
        </p:pic>
        <p:pic>
          <p:nvPicPr>
            <p:cNvPr id="230" name="图片 2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72992" y="2107659"/>
              <a:ext cx="1748661" cy="36957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抽象类目的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220595"/>
            <a:ext cx="47174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/>
            <a:r>
              <a:rPr lang="en-US" altLang="zh-CN" sz="2400" dirty="0" smtClean="0">
                <a:sym typeface="+mn-ea"/>
              </a:rPr>
              <a:t>1.</a:t>
            </a:r>
            <a:r>
              <a:rPr lang="zh-CN" altLang="en-US" sz="2400" dirty="0" smtClean="0">
                <a:sym typeface="+mn-ea"/>
              </a:rPr>
              <a:t>使得父类更加简洁纯粹，只做规范而不用涉及具体内容；</a:t>
            </a:r>
            <a:endParaRPr lang="en-US" altLang="zh-CN" sz="2400" dirty="0" smtClean="0"/>
          </a:p>
          <a:p>
            <a:pPr lvl="0"/>
            <a:endParaRPr lang="en-US" altLang="zh-CN" sz="2400" dirty="0" smtClean="0"/>
          </a:p>
          <a:p>
            <a:pPr lvl="0"/>
            <a:r>
              <a:rPr lang="en-US" altLang="zh-CN" sz="2400" dirty="0" smtClean="0">
                <a:sym typeface="+mn-ea"/>
              </a:rPr>
              <a:t>2.</a:t>
            </a:r>
            <a:r>
              <a:rPr lang="zh-CN" altLang="en-US" sz="2400" dirty="0" smtClean="0">
                <a:sym typeface="+mn-ea"/>
              </a:rPr>
              <a:t>对子类的方法进行了规范，方便统一管理和团队协同开发；</a:t>
            </a:r>
            <a:endParaRPr lang="en-US" altLang="zh-CN" sz="2400" dirty="0" smtClean="0"/>
          </a:p>
          <a:p>
            <a:pPr lvl="0"/>
            <a:endParaRPr lang="en-US" altLang="zh-CN" sz="2400" dirty="0" smtClean="0"/>
          </a:p>
          <a:p>
            <a:pPr lvl="0"/>
            <a:r>
              <a:rPr lang="en-US" altLang="zh-CN" sz="2400" dirty="0" smtClean="0">
                <a:sym typeface="+mn-ea"/>
              </a:rPr>
              <a:t>3.</a:t>
            </a:r>
            <a:r>
              <a:rPr lang="zh-CN" altLang="en-US" sz="2400" dirty="0" smtClean="0">
                <a:sym typeface="+mn-ea"/>
              </a:rPr>
              <a:t>抽象类为继承而存在；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189980" y="2014220"/>
            <a:ext cx="3563620" cy="3601085"/>
            <a:chOff x="1132114" y="2020209"/>
            <a:chExt cx="3933372" cy="3974191"/>
          </a:xfrm>
        </p:grpSpPr>
        <p:sp>
          <p:nvSpPr>
            <p:cNvPr id="6" name="椭圆 5"/>
            <p:cNvSpPr/>
            <p:nvPr/>
          </p:nvSpPr>
          <p:spPr>
            <a:xfrm>
              <a:off x="1132114" y="5016385"/>
              <a:ext cx="3933372" cy="978015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972" y="2020209"/>
              <a:ext cx="2351314" cy="350156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2743198" y="3890632"/>
            <a:ext cx="571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9-11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接口</a:t>
            </a:r>
            <a:endParaRPr lang="zh-CN" altLang="en-US" sz="2800" b="1" spc="5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思考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220595"/>
            <a:ext cx="4717415" cy="2454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7940" indent="-2794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ea typeface="黑体" panose="02010609060101010101" charset="-122"/>
                <a:sym typeface="+mn-ea"/>
              </a:rPr>
              <a:t>电话有通话的功能，</a:t>
            </a:r>
            <a:r>
              <a:rPr lang="en-US" altLang="zh-CN" sz="2400" dirty="0" smtClean="0">
                <a:ea typeface="黑体" panose="02010609060101010101" charset="-122"/>
                <a:sym typeface="+mn-ea"/>
              </a:rPr>
              <a:t>MP3</a:t>
            </a:r>
            <a:r>
              <a:rPr lang="zh-CN" altLang="en-US" sz="2400" dirty="0" smtClean="0">
                <a:ea typeface="黑体" panose="02010609060101010101" charset="-122"/>
                <a:sym typeface="+mn-ea"/>
              </a:rPr>
              <a:t>有播放音乐的功能；</a:t>
            </a:r>
            <a:endParaRPr lang="zh-CN" altLang="en-US" sz="2400" dirty="0" smtClean="0">
              <a:ea typeface="黑体" panose="02010609060101010101" charset="-122"/>
              <a:sym typeface="+mn-ea"/>
            </a:endParaRPr>
          </a:p>
          <a:p>
            <a:pPr marL="27940" indent="-2794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en-US" altLang="zh-CN" sz="2400" dirty="0" smtClean="0">
              <a:latin typeface="+mn-lt"/>
              <a:ea typeface="黑体" panose="02010609060101010101" charset="-122"/>
            </a:endParaRPr>
          </a:p>
          <a:p>
            <a:pPr marL="14605" indent="-14605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ea typeface="黑体" panose="02010609060101010101" charset="-122"/>
                <a:sym typeface="+mn-ea"/>
              </a:rPr>
              <a:t>手机既有通话的功能，又有播放音乐的功能，到底要继承电话类，还是</a:t>
            </a:r>
            <a:r>
              <a:rPr lang="en-US" altLang="zh-CN" sz="2400" dirty="0" smtClean="0">
                <a:ea typeface="黑体" panose="02010609060101010101" charset="-122"/>
                <a:sym typeface="+mn-ea"/>
              </a:rPr>
              <a:t>MP3</a:t>
            </a:r>
            <a:r>
              <a:rPr lang="zh-CN" altLang="en-US" sz="2400" dirty="0" smtClean="0">
                <a:ea typeface="黑体" panose="02010609060101010101" charset="-122"/>
                <a:sym typeface="+mn-ea"/>
              </a:rPr>
              <a:t>类？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65" y="2049145"/>
            <a:ext cx="4625340" cy="3296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接口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604770"/>
            <a:ext cx="5675630" cy="2675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将电话定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义为抽象类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MP3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定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义为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接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口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en-US" alt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手机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继承电话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实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现</a:t>
            </a:r>
            <a:r>
              <a:rPr lang="en-US" altLang="zh-CN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MP3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接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口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tx1"/>
                </a:solidFill>
                <a:ea typeface="黑体" panose="02010609060101010101" charset="-122"/>
                <a:cs typeface="黑体" panose="02010609060101010101" charset="-122"/>
                <a:sym typeface="+mn-ea"/>
              </a:rPr>
              <a:t>继承：</a:t>
            </a:r>
            <a:r>
              <a:rPr lang="en-US" altLang="zh-CN" sz="2400" dirty="0" smtClean="0">
                <a:solidFill>
                  <a:schemeClr val="tx1"/>
                </a:solidFill>
                <a:ea typeface="黑体" panose="02010609060101010101" charset="-122"/>
                <a:cs typeface="黑体" panose="02010609060101010101" charset="-122"/>
                <a:sym typeface="+mn-ea"/>
              </a:rPr>
              <a:t>is-a</a:t>
            </a:r>
            <a:r>
              <a:rPr lang="zh-CN" altLang="en-US" sz="2400" dirty="0" smtClean="0">
                <a:solidFill>
                  <a:schemeClr val="tx1"/>
                </a:solidFill>
                <a:ea typeface="黑体" panose="02010609060101010101" charset="-122"/>
                <a:cs typeface="黑体" panose="02010609060101010101" charset="-122"/>
                <a:sym typeface="+mn-ea"/>
              </a:rPr>
              <a:t>的关系       </a:t>
            </a:r>
            <a:endParaRPr lang="zh-CN" altLang="en-US" sz="2400" dirty="0" smtClean="0">
              <a:solidFill>
                <a:schemeClr val="tx1"/>
              </a:solidFill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tx1"/>
                </a:solidFill>
                <a:ea typeface="黑体" panose="02010609060101010101" charset="-122"/>
                <a:cs typeface="黑体" panose="02010609060101010101" charset="-122"/>
                <a:sym typeface="+mn-ea"/>
              </a:rPr>
              <a:t>实现接口：</a:t>
            </a:r>
            <a:r>
              <a:rPr lang="en-US" altLang="zh-CN" sz="2400" dirty="0" smtClean="0">
                <a:solidFill>
                  <a:schemeClr val="tx1"/>
                </a:solidFill>
                <a:ea typeface="黑体" panose="02010609060101010101" charset="-122"/>
                <a:cs typeface="黑体" panose="02010609060101010101" charset="-122"/>
                <a:sym typeface="+mn-ea"/>
              </a:rPr>
              <a:t>has-a</a:t>
            </a:r>
            <a:r>
              <a:rPr lang="zh-CN" altLang="en-US" sz="2400" dirty="0" smtClean="0">
                <a:solidFill>
                  <a:schemeClr val="tx1"/>
                </a:solidFill>
                <a:ea typeface="黑体" panose="02010609060101010101" charset="-122"/>
                <a:cs typeface="黑体" panose="02010609060101010101" charset="-122"/>
                <a:sym typeface="+mn-ea"/>
              </a:rPr>
              <a:t>的关系</a:t>
            </a:r>
            <a:endParaRPr lang="en-US" altLang="zh-CN" sz="2400" dirty="0" smtClean="0">
              <a:solidFill>
                <a:schemeClr val="tx1"/>
              </a:solidFill>
              <a:latin typeface="+mn-lt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en-US" altLang="zh-CN" sz="2400" dirty="0" smtClean="0">
              <a:solidFill>
                <a:schemeClr val="tx1"/>
              </a:solidFill>
              <a:latin typeface="+mn-lt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1" r="52080" b="39153"/>
          <a:stretch>
            <a:fillRect/>
          </a:stretch>
        </p:blipFill>
        <p:spPr>
          <a:xfrm>
            <a:off x="4742180" y="1547495"/>
            <a:ext cx="6671945" cy="47904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接口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317115"/>
            <a:ext cx="5675630" cy="3340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接口是</a:t>
            </a:r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Java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中专门声明方法的类型，是一系列方法的声明。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严格来说，接口并不是类，只是使用了类的方式声明。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一个类通过</a:t>
            </a:r>
            <a:r>
              <a:rPr lang="zh-CN" altLang="en-US" sz="24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实现接口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的方式，继承接口中的方法。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35" y="1424305"/>
            <a:ext cx="5126990" cy="51269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接口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285" y="2112010"/>
            <a:ext cx="5675630" cy="5276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使用</a:t>
            </a:r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interface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可以将一个类转为接口。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457200" marR="0" lvl="1" indent="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  <a:t>接口不可以被实例化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457200" marR="0" lvl="1" indent="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lang="zh-CN" altLang="en-US" sz="2400" noProof="0" dirty="0" smtClean="0">
              <a:ln>
                <a:noFill/>
              </a:ln>
              <a:effectLst/>
              <a:uLnTx/>
              <a:uFillTx/>
              <a:cs typeface="黑体" panose="02010609060101010101" charset="-122"/>
              <a:sym typeface="+mn-ea"/>
            </a:endParaRPr>
          </a:p>
          <a:p>
            <a:pPr marL="0" marR="0" lvl="1" indent="1524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  <a:t>接口不可以被实例化；</a:t>
            </a:r>
            <a:endParaRPr lang="zh-CN" altLang="en-US" sz="2000" noProof="0" dirty="0" smtClean="0">
              <a:ln>
                <a:noFill/>
              </a:ln>
              <a:effectLst/>
              <a:uLnTx/>
              <a:uFillTx/>
              <a:cs typeface="黑体" panose="02010609060101010101" charset="-122"/>
              <a:sym typeface="+mn-ea"/>
            </a:endParaRPr>
          </a:p>
          <a:p>
            <a:pPr marL="0" marR="0" lvl="1" indent="1524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  <a:t>实现类必须实现接口的所有方法；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14605" marR="0" lvl="1" indent="-14605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  <a:t>一个类可以实现多个接口；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41910" marR="0" lvl="1" indent="635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  <a:t>接口中的业务方法是抽象方法；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00265" y="3070564"/>
            <a:ext cx="5587888" cy="15297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public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interface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MyInterface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public void foo()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；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    //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其他方法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pic>
        <p:nvPicPr>
          <p:cNvPr id="2" name="图片 1" descr="预览图_千图网_编号3567657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5375" y="1463675"/>
            <a:ext cx="4744720" cy="47447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接口作用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782570"/>
            <a:ext cx="4401820" cy="4300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接口的出现，解决了</a:t>
            </a:r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Java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中不能多继承的问题；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使用接口可以对实现类进行规范。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4147" y="1681797"/>
            <a:ext cx="4752975" cy="41433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2743198" y="3890632"/>
            <a:ext cx="571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9-13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接口和抽象类</a:t>
            </a:r>
            <a:endParaRPr lang="zh-CN" altLang="en-US" sz="2800" b="1" spc="5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941084" y="2084348"/>
            <a:ext cx="9835436" cy="5445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L="514350" indent="-514350"/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不能直接实例化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/>
            <a:endParaRPr lang="zh-CN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/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都可以被其他类实现或继承</a:t>
            </a:r>
            <a:endParaRPr lang="zh-CN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/>
            <a:endParaRPr lang="zh-CN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抽象类里的</a:t>
            </a:r>
            <a:r>
              <a:rPr lang="en-US" altLang="zh-CN" sz="2000" dirty="0" err="1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抽象方法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必须部被子类所实现，</a:t>
            </a:r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一个类实现接口的时候，也必须实现接口中定义的方法。</a:t>
            </a:r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例如：项目经理要求每个业务类中必须固定的</a:t>
            </a:r>
            <a:r>
              <a:rPr lang="en-US" altLang="zh-CN" sz="20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add </a:t>
            </a:r>
            <a:r>
              <a:rPr lang="zh-CN" altLang="en-US" sz="20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，</a:t>
            </a:r>
            <a:r>
              <a:rPr lang="en-US" altLang="zh-CN" sz="20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delete</a:t>
            </a:r>
            <a:r>
              <a:rPr lang="zh-CN" altLang="en-US" sz="20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方法。</a:t>
            </a:r>
            <a:endParaRPr lang="zh-CN" altLang="en-US" sz="2000" dirty="0" smtClean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就可以使用抽象类或者接口来进行规范。</a:t>
            </a:r>
            <a:endParaRPr lang="en-US" altLang="zh-CN" sz="2000" dirty="0" smtClean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>
              <a:buAutoNum type="arabicPeriod" startAt="2"/>
            </a:pPr>
            <a:endParaRPr lang="zh-CN" altLang="zh-CN" sz="28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>
              <a:lnSpc>
                <a:spcPct val="150000"/>
              </a:lnSpc>
            </a:pPr>
            <a:endParaRPr lang="en-US" altLang="zh-CN" sz="28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>
              <a:lnSpc>
                <a:spcPct val="150000"/>
              </a:lnSpc>
            </a:pPr>
            <a:endParaRPr lang="en-US" altLang="zh-CN" sz="28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470" y="80010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接口和抽象类相同点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941084" y="2276118"/>
            <a:ext cx="9835436" cy="4275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方法实现</a:t>
            </a:r>
            <a:endParaRPr lang="zh-CN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抽象类可</a:t>
            </a:r>
            <a:r>
              <a:rPr lang="zh-CN" altLang="zh-CN" sz="200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以有</a:t>
            </a:r>
            <a:r>
              <a:rPr lang="zh-CN" altLang="en-US" sz="200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普通</a:t>
            </a:r>
            <a:r>
              <a:rPr lang="zh-CN" altLang="zh-CN" sz="200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的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方法实现；接口除了默认方法和静态方法，其他方法没有具体实现。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实现方式</a:t>
            </a:r>
            <a:endParaRPr lang="zh-CN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子类使用</a:t>
            </a:r>
            <a:r>
              <a:rPr lang="en-US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extends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关键字来继承抽象类。接口子类使用关键字</a:t>
            </a:r>
            <a:r>
              <a:rPr lang="en-US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implements 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来实现接口。</a:t>
            </a:r>
            <a:r>
              <a:rPr lang="en-US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 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lang="zh-CN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构造方法</a:t>
            </a:r>
            <a:endParaRPr lang="zh-CN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抽象类可以有构造方法，接口不能有构造方法。</a:t>
            </a:r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>
              <a:buAutoNum type="arabicPeriod" startAt="2"/>
            </a:pPr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>
              <a:lnSpc>
                <a:spcPct val="150000"/>
              </a:lnSpc>
            </a:pPr>
            <a:endParaRPr lang="en-US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>
              <a:lnSpc>
                <a:spcPct val="150000"/>
              </a:lnSpc>
            </a:pPr>
            <a:endParaRPr lang="en-US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470" y="80010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接口和抽象类不同点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封装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18820" y="2057400"/>
            <a:ext cx="3801110" cy="3336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下面代码有什么缺陷？</a:t>
            </a:r>
            <a:endParaRPr kumimoji="0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使用封装就能解决这个问题。</a:t>
            </a:r>
            <a:endParaRPr kumimoji="0" lang="zh-CN" alt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756298" y="2883275"/>
            <a:ext cx="3802062" cy="836180"/>
          </a:xfrm>
          <a:prstGeom prst="roundRect">
            <a:avLst>
              <a:gd name="adj" fmla="val 5292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Cat c = new Cat();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c.age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-1000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auto">
          <a:xfrm>
            <a:off x="1217544" y="4094577"/>
            <a:ext cx="3302076" cy="408623"/>
          </a:xfrm>
          <a:prstGeom prst="wedgeRoundRectCallout">
            <a:avLst>
              <a:gd name="adj1" fmla="val -22953"/>
              <a:gd name="adj2" fmla="val -48245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属性随意访问，不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合理的赋值 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 rot="5400000">
            <a:off x="1729513" y="3870572"/>
            <a:ext cx="406411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350000" y="2236470"/>
            <a:ext cx="3217545" cy="3270885"/>
            <a:chOff x="6043799" y="1270636"/>
            <a:chExt cx="5171794" cy="5257800"/>
          </a:xfrm>
        </p:grpSpPr>
        <p:sp>
          <p:nvSpPr>
            <p:cNvPr id="4" name="椭圆 3"/>
            <p:cNvSpPr/>
            <p:nvPr/>
          </p:nvSpPr>
          <p:spPr>
            <a:xfrm>
              <a:off x="7584277" y="5687088"/>
              <a:ext cx="2410707" cy="5278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799" y="2736967"/>
              <a:ext cx="1176112" cy="266899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6612891" y="1270636"/>
              <a:ext cx="4602702" cy="52578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955054" y="2111653"/>
            <a:ext cx="9835436" cy="4891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4.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类的性质</a:t>
            </a:r>
            <a:endParaRPr lang="zh-CN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抽象类除了不能实例化抽象类之外，和普通</a:t>
            </a:r>
            <a:r>
              <a:rPr lang="en-US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Java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类没有任何区别；接口是</a:t>
            </a:r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特殊的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类型，严格说不是一个类。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5.main</a:t>
            </a:r>
            <a:r>
              <a:rPr lang="zh-CN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方法</a:t>
            </a:r>
            <a:endParaRPr lang="zh-CN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抽象类可以有</a:t>
            </a:r>
            <a:r>
              <a:rPr lang="en-US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main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方法；接口没有</a:t>
            </a:r>
            <a:r>
              <a:rPr lang="en-US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main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方法，因此不能运行它。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6.</a:t>
            </a:r>
            <a:r>
              <a:rPr lang="en-US" altLang="zh-CN" sz="2400" dirty="0" err="1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多继承</a:t>
            </a:r>
            <a:endParaRPr lang="zh-CN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一个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类</a:t>
            </a:r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只能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继承一个</a:t>
            </a:r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抽象类，但可以</a:t>
            </a:r>
            <a:r>
              <a:rPr lang="zh-CN" altLang="zh-CN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实现多个接口</a:t>
            </a:r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>
              <a:buAutoNum type="arabicPeriod" startAt="2"/>
            </a:pPr>
            <a:endParaRPr lang="zh-CN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>
              <a:lnSpc>
                <a:spcPct val="150000"/>
              </a:lnSpc>
            </a:pPr>
            <a:endParaRPr lang="en-US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14350" indent="-514350">
              <a:lnSpc>
                <a:spcPct val="150000"/>
              </a:lnSpc>
            </a:pPr>
            <a:endParaRPr lang="en-US" altLang="zh-CN" sz="20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470" y="80010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接口和抽象类不同点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2743198" y="3890632"/>
            <a:ext cx="571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9-14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多态</a:t>
            </a:r>
            <a:endParaRPr lang="zh-CN" altLang="en-US" sz="2800" b="1" spc="5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对象作为方法参数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317115"/>
            <a:ext cx="4401820" cy="5113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在方法中，我们可以根据需要传入各种参数，例如</a:t>
            </a:r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String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int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等等</a:t>
            </a:r>
            <a:r>
              <a:rPr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自定义类的对象，也可以以参数的形式传入方法。</a:t>
            </a: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184" name="Group 3"/>
          <p:cNvGrpSpPr/>
          <p:nvPr/>
        </p:nvGrpSpPr>
        <p:grpSpPr>
          <a:xfrm>
            <a:off x="5763895" y="2229556"/>
            <a:ext cx="3971723" cy="3945184"/>
            <a:chOff x="1134282" y="1929437"/>
            <a:chExt cx="4961718" cy="4928563"/>
          </a:xfrm>
        </p:grpSpPr>
        <p:sp>
          <p:nvSpPr>
            <p:cNvPr id="185" name="Freeform 5"/>
            <p:cNvSpPr/>
            <p:nvPr/>
          </p:nvSpPr>
          <p:spPr bwMode="auto">
            <a:xfrm>
              <a:off x="1912099" y="4596238"/>
              <a:ext cx="936427" cy="960622"/>
            </a:xfrm>
            <a:custGeom>
              <a:avLst/>
              <a:gdLst>
                <a:gd name="T0" fmla="*/ 419 w 442"/>
                <a:gd name="T1" fmla="*/ 163 h 453"/>
                <a:gd name="T2" fmla="*/ 166 w 442"/>
                <a:gd name="T3" fmla="*/ 33 h 453"/>
                <a:gd name="T4" fmla="*/ 34 w 442"/>
                <a:gd name="T5" fmla="*/ 285 h 453"/>
                <a:gd name="T6" fmla="*/ 286 w 442"/>
                <a:gd name="T7" fmla="*/ 415 h 453"/>
                <a:gd name="T8" fmla="*/ 299 w 442"/>
                <a:gd name="T9" fmla="*/ 410 h 453"/>
                <a:gd name="T10" fmla="*/ 391 w 442"/>
                <a:gd name="T11" fmla="*/ 453 h 453"/>
                <a:gd name="T12" fmla="*/ 373 w 442"/>
                <a:gd name="T13" fmla="*/ 361 h 453"/>
                <a:gd name="T14" fmla="*/ 419 w 442"/>
                <a:gd name="T15" fmla="*/ 16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53">
                  <a:moveTo>
                    <a:pt x="419" y="163"/>
                  </a:moveTo>
                  <a:cubicBezTo>
                    <a:pt x="386" y="58"/>
                    <a:pt x="273" y="0"/>
                    <a:pt x="166" y="33"/>
                  </a:cubicBezTo>
                  <a:cubicBezTo>
                    <a:pt x="60" y="67"/>
                    <a:pt x="0" y="180"/>
                    <a:pt x="34" y="285"/>
                  </a:cubicBezTo>
                  <a:cubicBezTo>
                    <a:pt x="67" y="390"/>
                    <a:pt x="180" y="448"/>
                    <a:pt x="286" y="415"/>
                  </a:cubicBezTo>
                  <a:cubicBezTo>
                    <a:pt x="291" y="413"/>
                    <a:pt x="295" y="412"/>
                    <a:pt x="299" y="410"/>
                  </a:cubicBezTo>
                  <a:cubicBezTo>
                    <a:pt x="391" y="453"/>
                    <a:pt x="391" y="453"/>
                    <a:pt x="391" y="45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421" y="309"/>
                    <a:pt x="442" y="235"/>
                    <a:pt x="419" y="1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6"/>
            <p:cNvSpPr/>
            <p:nvPr/>
          </p:nvSpPr>
          <p:spPr bwMode="auto">
            <a:xfrm>
              <a:off x="4101276" y="3967173"/>
              <a:ext cx="848609" cy="905064"/>
            </a:xfrm>
            <a:custGeom>
              <a:avLst/>
              <a:gdLst>
                <a:gd name="T0" fmla="*/ 327 w 400"/>
                <a:gd name="T1" fmla="*/ 333 h 427"/>
                <a:gd name="T2" fmla="*/ 330 w 400"/>
                <a:gd name="T3" fmla="*/ 76 h 427"/>
                <a:gd name="T4" fmla="*/ 74 w 400"/>
                <a:gd name="T5" fmla="*/ 70 h 427"/>
                <a:gd name="T6" fmla="*/ 70 w 400"/>
                <a:gd name="T7" fmla="*/ 326 h 427"/>
                <a:gd name="T8" fmla="*/ 79 w 400"/>
                <a:gd name="T9" fmla="*/ 335 h 427"/>
                <a:gd name="T10" fmla="*/ 81 w 400"/>
                <a:gd name="T11" fmla="*/ 427 h 427"/>
                <a:gd name="T12" fmla="*/ 149 w 400"/>
                <a:gd name="T13" fmla="*/ 375 h 427"/>
                <a:gd name="T14" fmla="*/ 327 w 400"/>
                <a:gd name="T15" fmla="*/ 33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0" h="427">
                  <a:moveTo>
                    <a:pt x="327" y="333"/>
                  </a:moveTo>
                  <a:cubicBezTo>
                    <a:pt x="399" y="263"/>
                    <a:pt x="400" y="149"/>
                    <a:pt x="330" y="76"/>
                  </a:cubicBezTo>
                  <a:cubicBezTo>
                    <a:pt x="260" y="3"/>
                    <a:pt x="145" y="0"/>
                    <a:pt x="74" y="70"/>
                  </a:cubicBezTo>
                  <a:cubicBezTo>
                    <a:pt x="2" y="139"/>
                    <a:pt x="0" y="254"/>
                    <a:pt x="70" y="326"/>
                  </a:cubicBezTo>
                  <a:cubicBezTo>
                    <a:pt x="73" y="329"/>
                    <a:pt x="76" y="332"/>
                    <a:pt x="79" y="335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149" y="375"/>
                    <a:pt x="149" y="375"/>
                    <a:pt x="149" y="375"/>
                  </a:cubicBezTo>
                  <a:cubicBezTo>
                    <a:pt x="210" y="393"/>
                    <a:pt x="278" y="380"/>
                    <a:pt x="327" y="3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Freeform 7"/>
            <p:cNvSpPr/>
            <p:nvPr/>
          </p:nvSpPr>
          <p:spPr bwMode="auto">
            <a:xfrm>
              <a:off x="1180879" y="4537095"/>
              <a:ext cx="714193" cy="733012"/>
            </a:xfrm>
            <a:custGeom>
              <a:avLst/>
              <a:gdLst>
                <a:gd name="T0" fmla="*/ 305 w 337"/>
                <a:gd name="T1" fmla="*/ 93 h 346"/>
                <a:gd name="T2" fmla="*/ 96 w 337"/>
                <a:gd name="T3" fmla="*/ 43 h 346"/>
                <a:gd name="T4" fmla="*/ 44 w 337"/>
                <a:gd name="T5" fmla="*/ 252 h 346"/>
                <a:gd name="T6" fmla="*/ 253 w 337"/>
                <a:gd name="T7" fmla="*/ 302 h 346"/>
                <a:gd name="T8" fmla="*/ 261 w 337"/>
                <a:gd name="T9" fmla="*/ 296 h 346"/>
                <a:gd name="T10" fmla="*/ 337 w 337"/>
                <a:gd name="T11" fmla="*/ 311 h 346"/>
                <a:gd name="T12" fmla="*/ 307 w 337"/>
                <a:gd name="T13" fmla="*/ 246 h 346"/>
                <a:gd name="T14" fmla="*/ 305 w 337"/>
                <a:gd name="T15" fmla="*/ 9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" h="346">
                  <a:moveTo>
                    <a:pt x="305" y="93"/>
                  </a:moveTo>
                  <a:cubicBezTo>
                    <a:pt x="262" y="22"/>
                    <a:pt x="168" y="0"/>
                    <a:pt x="96" y="43"/>
                  </a:cubicBezTo>
                  <a:cubicBezTo>
                    <a:pt x="24" y="87"/>
                    <a:pt x="0" y="181"/>
                    <a:pt x="44" y="252"/>
                  </a:cubicBezTo>
                  <a:cubicBezTo>
                    <a:pt x="87" y="323"/>
                    <a:pt x="181" y="346"/>
                    <a:pt x="253" y="302"/>
                  </a:cubicBezTo>
                  <a:cubicBezTo>
                    <a:pt x="256" y="300"/>
                    <a:pt x="259" y="298"/>
                    <a:pt x="261" y="296"/>
                  </a:cubicBezTo>
                  <a:cubicBezTo>
                    <a:pt x="337" y="311"/>
                    <a:pt x="337" y="311"/>
                    <a:pt x="337" y="311"/>
                  </a:cubicBezTo>
                  <a:cubicBezTo>
                    <a:pt x="307" y="246"/>
                    <a:pt x="307" y="246"/>
                    <a:pt x="307" y="246"/>
                  </a:cubicBezTo>
                  <a:cubicBezTo>
                    <a:pt x="333" y="200"/>
                    <a:pt x="334" y="142"/>
                    <a:pt x="305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Freeform 8"/>
            <p:cNvSpPr/>
            <p:nvPr/>
          </p:nvSpPr>
          <p:spPr bwMode="auto">
            <a:xfrm>
              <a:off x="2827915" y="2781630"/>
              <a:ext cx="807388" cy="896998"/>
            </a:xfrm>
            <a:custGeom>
              <a:avLst/>
              <a:gdLst>
                <a:gd name="T0" fmla="*/ 348 w 381"/>
                <a:gd name="T1" fmla="*/ 249 h 423"/>
                <a:gd name="T2" fmla="*/ 250 w 381"/>
                <a:gd name="T3" fmla="*/ 33 h 423"/>
                <a:gd name="T4" fmla="*/ 33 w 381"/>
                <a:gd name="T5" fmla="*/ 128 h 423"/>
                <a:gd name="T6" fmla="*/ 131 w 381"/>
                <a:gd name="T7" fmla="*/ 344 h 423"/>
                <a:gd name="T8" fmla="*/ 141 w 381"/>
                <a:gd name="T9" fmla="*/ 348 h 423"/>
                <a:gd name="T10" fmla="*/ 179 w 381"/>
                <a:gd name="T11" fmla="*/ 423 h 423"/>
                <a:gd name="T12" fmla="*/ 215 w 381"/>
                <a:gd name="T13" fmla="*/ 354 h 423"/>
                <a:gd name="T14" fmla="*/ 348 w 381"/>
                <a:gd name="T15" fmla="*/ 249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1" h="423">
                  <a:moveTo>
                    <a:pt x="348" y="249"/>
                  </a:moveTo>
                  <a:cubicBezTo>
                    <a:pt x="381" y="163"/>
                    <a:pt x="337" y="66"/>
                    <a:pt x="250" y="33"/>
                  </a:cubicBezTo>
                  <a:cubicBezTo>
                    <a:pt x="163" y="0"/>
                    <a:pt x="66" y="42"/>
                    <a:pt x="33" y="128"/>
                  </a:cubicBezTo>
                  <a:cubicBezTo>
                    <a:pt x="0" y="214"/>
                    <a:pt x="44" y="311"/>
                    <a:pt x="131" y="344"/>
                  </a:cubicBezTo>
                  <a:cubicBezTo>
                    <a:pt x="134" y="345"/>
                    <a:pt x="138" y="347"/>
                    <a:pt x="141" y="348"/>
                  </a:cubicBezTo>
                  <a:cubicBezTo>
                    <a:pt x="179" y="423"/>
                    <a:pt x="179" y="423"/>
                    <a:pt x="179" y="423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74" y="345"/>
                    <a:pt x="325" y="307"/>
                    <a:pt x="348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9"/>
            <p:cNvSpPr/>
            <p:nvPr/>
          </p:nvSpPr>
          <p:spPr bwMode="auto">
            <a:xfrm>
              <a:off x="2266059" y="3674148"/>
              <a:ext cx="964206" cy="1078907"/>
            </a:xfrm>
            <a:custGeom>
              <a:avLst/>
              <a:gdLst>
                <a:gd name="T0" fmla="*/ 449 w 455"/>
                <a:gd name="T1" fmla="*/ 209 h 509"/>
                <a:gd name="T2" fmla="*/ 212 w 455"/>
                <a:gd name="T3" fmla="*/ 10 h 509"/>
                <a:gd name="T4" fmla="*/ 10 w 455"/>
                <a:gd name="T5" fmla="*/ 244 h 509"/>
                <a:gd name="T6" fmla="*/ 247 w 455"/>
                <a:gd name="T7" fmla="*/ 443 h 509"/>
                <a:gd name="T8" fmla="*/ 261 w 455"/>
                <a:gd name="T9" fmla="*/ 441 h 509"/>
                <a:gd name="T10" fmla="*/ 349 w 455"/>
                <a:gd name="T11" fmla="*/ 509 h 509"/>
                <a:gd name="T12" fmla="*/ 352 w 455"/>
                <a:gd name="T13" fmla="*/ 407 h 509"/>
                <a:gd name="T14" fmla="*/ 449 w 455"/>
                <a:gd name="T15" fmla="*/ 2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509">
                  <a:moveTo>
                    <a:pt x="449" y="209"/>
                  </a:moveTo>
                  <a:cubicBezTo>
                    <a:pt x="439" y="89"/>
                    <a:pt x="333" y="0"/>
                    <a:pt x="212" y="10"/>
                  </a:cubicBezTo>
                  <a:cubicBezTo>
                    <a:pt x="91" y="19"/>
                    <a:pt x="0" y="124"/>
                    <a:pt x="10" y="244"/>
                  </a:cubicBezTo>
                  <a:cubicBezTo>
                    <a:pt x="20" y="364"/>
                    <a:pt x="126" y="453"/>
                    <a:pt x="247" y="443"/>
                  </a:cubicBezTo>
                  <a:cubicBezTo>
                    <a:pt x="252" y="443"/>
                    <a:pt x="257" y="442"/>
                    <a:pt x="261" y="441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52" y="407"/>
                    <a:pt x="352" y="407"/>
                    <a:pt x="352" y="407"/>
                  </a:cubicBezTo>
                  <a:cubicBezTo>
                    <a:pt x="416" y="364"/>
                    <a:pt x="455" y="290"/>
                    <a:pt x="449" y="2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0"/>
            <p:cNvSpPr/>
            <p:nvPr/>
          </p:nvSpPr>
          <p:spPr bwMode="auto">
            <a:xfrm>
              <a:off x="4743782" y="2536098"/>
              <a:ext cx="1049335" cy="1133569"/>
            </a:xfrm>
            <a:custGeom>
              <a:avLst/>
              <a:gdLst>
                <a:gd name="T0" fmla="*/ 421 w 495"/>
                <a:gd name="T1" fmla="*/ 382 h 535"/>
                <a:gd name="T2" fmla="*/ 382 w 495"/>
                <a:gd name="T3" fmla="*/ 75 h 535"/>
                <a:gd name="T4" fmla="*/ 74 w 495"/>
                <a:gd name="T5" fmla="*/ 111 h 535"/>
                <a:gd name="T6" fmla="*/ 114 w 495"/>
                <a:gd name="T7" fmla="*/ 418 h 535"/>
                <a:gd name="T8" fmla="*/ 126 w 495"/>
                <a:gd name="T9" fmla="*/ 426 h 535"/>
                <a:gd name="T10" fmla="*/ 144 w 495"/>
                <a:gd name="T11" fmla="*/ 535 h 535"/>
                <a:gd name="T12" fmla="*/ 216 w 495"/>
                <a:gd name="T13" fmla="*/ 462 h 535"/>
                <a:gd name="T14" fmla="*/ 421 w 495"/>
                <a:gd name="T15" fmla="*/ 38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35">
                  <a:moveTo>
                    <a:pt x="421" y="382"/>
                  </a:moveTo>
                  <a:cubicBezTo>
                    <a:pt x="495" y="287"/>
                    <a:pt x="478" y="150"/>
                    <a:pt x="382" y="75"/>
                  </a:cubicBezTo>
                  <a:cubicBezTo>
                    <a:pt x="286" y="0"/>
                    <a:pt x="148" y="16"/>
                    <a:pt x="74" y="111"/>
                  </a:cubicBezTo>
                  <a:cubicBezTo>
                    <a:pt x="0" y="205"/>
                    <a:pt x="18" y="343"/>
                    <a:pt x="114" y="418"/>
                  </a:cubicBezTo>
                  <a:cubicBezTo>
                    <a:pt x="118" y="421"/>
                    <a:pt x="122" y="424"/>
                    <a:pt x="126" y="426"/>
                  </a:cubicBezTo>
                  <a:cubicBezTo>
                    <a:pt x="144" y="535"/>
                    <a:pt x="144" y="535"/>
                    <a:pt x="144" y="535"/>
                  </a:cubicBezTo>
                  <a:cubicBezTo>
                    <a:pt x="216" y="462"/>
                    <a:pt x="216" y="462"/>
                    <a:pt x="216" y="462"/>
                  </a:cubicBezTo>
                  <a:cubicBezTo>
                    <a:pt x="291" y="474"/>
                    <a:pt x="371" y="446"/>
                    <a:pt x="421" y="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1"/>
            <p:cNvSpPr/>
            <p:nvPr/>
          </p:nvSpPr>
          <p:spPr bwMode="auto">
            <a:xfrm>
              <a:off x="5040392" y="3557655"/>
              <a:ext cx="1055608" cy="1013492"/>
            </a:xfrm>
            <a:custGeom>
              <a:avLst/>
              <a:gdLst>
                <a:gd name="T0" fmla="*/ 314 w 498"/>
                <a:gd name="T1" fmla="*/ 456 h 478"/>
                <a:gd name="T2" fmla="*/ 465 w 498"/>
                <a:gd name="T3" fmla="*/ 186 h 478"/>
                <a:gd name="T4" fmla="*/ 197 w 498"/>
                <a:gd name="T5" fmla="*/ 32 h 478"/>
                <a:gd name="T6" fmla="*/ 46 w 498"/>
                <a:gd name="T7" fmla="*/ 302 h 478"/>
                <a:gd name="T8" fmla="*/ 50 w 498"/>
                <a:gd name="T9" fmla="*/ 316 h 478"/>
                <a:gd name="T10" fmla="*/ 0 w 498"/>
                <a:gd name="T11" fmla="*/ 415 h 478"/>
                <a:gd name="T12" fmla="*/ 101 w 498"/>
                <a:gd name="T13" fmla="*/ 398 h 478"/>
                <a:gd name="T14" fmla="*/ 314 w 498"/>
                <a:gd name="T15" fmla="*/ 45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478">
                  <a:moveTo>
                    <a:pt x="314" y="456"/>
                  </a:moveTo>
                  <a:cubicBezTo>
                    <a:pt x="430" y="424"/>
                    <a:pt x="498" y="304"/>
                    <a:pt x="465" y="186"/>
                  </a:cubicBezTo>
                  <a:cubicBezTo>
                    <a:pt x="433" y="69"/>
                    <a:pt x="313" y="0"/>
                    <a:pt x="197" y="32"/>
                  </a:cubicBezTo>
                  <a:cubicBezTo>
                    <a:pt x="81" y="64"/>
                    <a:pt x="14" y="185"/>
                    <a:pt x="46" y="302"/>
                  </a:cubicBezTo>
                  <a:cubicBezTo>
                    <a:pt x="47" y="307"/>
                    <a:pt x="49" y="312"/>
                    <a:pt x="50" y="316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101" y="398"/>
                    <a:pt x="101" y="398"/>
                    <a:pt x="101" y="398"/>
                  </a:cubicBezTo>
                  <a:cubicBezTo>
                    <a:pt x="155" y="453"/>
                    <a:pt x="235" y="478"/>
                    <a:pt x="314" y="4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12"/>
            <p:cNvSpPr/>
            <p:nvPr/>
          </p:nvSpPr>
          <p:spPr bwMode="auto">
            <a:xfrm>
              <a:off x="1757073" y="2694708"/>
              <a:ext cx="1091453" cy="1019765"/>
            </a:xfrm>
            <a:custGeom>
              <a:avLst/>
              <a:gdLst>
                <a:gd name="T0" fmla="*/ 396 w 515"/>
                <a:gd name="T1" fmla="*/ 85 h 481"/>
                <a:gd name="T2" fmla="*/ 87 w 515"/>
                <a:gd name="T3" fmla="*/ 87 h 481"/>
                <a:gd name="T4" fmla="*/ 85 w 515"/>
                <a:gd name="T5" fmla="*/ 396 h 481"/>
                <a:gd name="T6" fmla="*/ 395 w 515"/>
                <a:gd name="T7" fmla="*/ 394 h 481"/>
                <a:gd name="T8" fmla="*/ 405 w 515"/>
                <a:gd name="T9" fmla="*/ 384 h 481"/>
                <a:gd name="T10" fmla="*/ 515 w 515"/>
                <a:gd name="T11" fmla="*/ 378 h 481"/>
                <a:gd name="T12" fmla="*/ 451 w 515"/>
                <a:gd name="T13" fmla="*/ 299 h 481"/>
                <a:gd name="T14" fmla="*/ 396 w 515"/>
                <a:gd name="T15" fmla="*/ 8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5" h="481">
                  <a:moveTo>
                    <a:pt x="396" y="85"/>
                  </a:moveTo>
                  <a:cubicBezTo>
                    <a:pt x="311" y="0"/>
                    <a:pt x="173" y="1"/>
                    <a:pt x="87" y="87"/>
                  </a:cubicBezTo>
                  <a:cubicBezTo>
                    <a:pt x="1" y="173"/>
                    <a:pt x="0" y="312"/>
                    <a:pt x="85" y="396"/>
                  </a:cubicBezTo>
                  <a:cubicBezTo>
                    <a:pt x="170" y="481"/>
                    <a:pt x="309" y="480"/>
                    <a:pt x="395" y="394"/>
                  </a:cubicBezTo>
                  <a:cubicBezTo>
                    <a:pt x="398" y="391"/>
                    <a:pt x="402" y="387"/>
                    <a:pt x="405" y="384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451" y="299"/>
                    <a:pt x="451" y="299"/>
                    <a:pt x="451" y="299"/>
                  </a:cubicBezTo>
                  <a:cubicBezTo>
                    <a:pt x="472" y="225"/>
                    <a:pt x="454" y="143"/>
                    <a:pt x="396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Freeform 13"/>
            <p:cNvSpPr/>
            <p:nvPr/>
          </p:nvSpPr>
          <p:spPr bwMode="auto">
            <a:xfrm>
              <a:off x="4619224" y="4537095"/>
              <a:ext cx="1051128" cy="1015284"/>
            </a:xfrm>
            <a:custGeom>
              <a:avLst/>
              <a:gdLst>
                <a:gd name="T0" fmla="*/ 315 w 496"/>
                <a:gd name="T1" fmla="*/ 456 h 479"/>
                <a:gd name="T2" fmla="*/ 461 w 496"/>
                <a:gd name="T3" fmla="*/ 183 h 479"/>
                <a:gd name="T4" fmla="*/ 190 w 496"/>
                <a:gd name="T5" fmla="*/ 34 h 479"/>
                <a:gd name="T6" fmla="*/ 44 w 496"/>
                <a:gd name="T7" fmla="*/ 306 h 479"/>
                <a:gd name="T8" fmla="*/ 49 w 496"/>
                <a:gd name="T9" fmla="*/ 320 h 479"/>
                <a:gd name="T10" fmla="*/ 0 w 496"/>
                <a:gd name="T11" fmla="*/ 420 h 479"/>
                <a:gd name="T12" fmla="*/ 101 w 496"/>
                <a:gd name="T13" fmla="*/ 402 h 479"/>
                <a:gd name="T14" fmla="*/ 315 w 496"/>
                <a:gd name="T15" fmla="*/ 45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6" h="479">
                  <a:moveTo>
                    <a:pt x="315" y="456"/>
                  </a:moveTo>
                  <a:cubicBezTo>
                    <a:pt x="430" y="422"/>
                    <a:pt x="496" y="300"/>
                    <a:pt x="461" y="183"/>
                  </a:cubicBezTo>
                  <a:cubicBezTo>
                    <a:pt x="427" y="67"/>
                    <a:pt x="306" y="0"/>
                    <a:pt x="190" y="34"/>
                  </a:cubicBezTo>
                  <a:cubicBezTo>
                    <a:pt x="75" y="68"/>
                    <a:pt x="10" y="190"/>
                    <a:pt x="44" y="306"/>
                  </a:cubicBezTo>
                  <a:cubicBezTo>
                    <a:pt x="45" y="311"/>
                    <a:pt x="47" y="316"/>
                    <a:pt x="49" y="32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01" y="402"/>
                    <a:pt x="101" y="402"/>
                    <a:pt x="101" y="402"/>
                  </a:cubicBezTo>
                  <a:cubicBezTo>
                    <a:pt x="156" y="456"/>
                    <a:pt x="237" y="479"/>
                    <a:pt x="315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Freeform 14"/>
            <p:cNvSpPr/>
            <p:nvPr/>
          </p:nvSpPr>
          <p:spPr bwMode="auto">
            <a:xfrm>
              <a:off x="3232953" y="3644577"/>
              <a:ext cx="734804" cy="833375"/>
            </a:xfrm>
            <a:custGeom>
              <a:avLst/>
              <a:gdLst>
                <a:gd name="T0" fmla="*/ 329 w 347"/>
                <a:gd name="T1" fmla="*/ 206 h 393"/>
                <a:gd name="T2" fmla="*/ 207 w 347"/>
                <a:gd name="T3" fmla="*/ 19 h 393"/>
                <a:gd name="T4" fmla="*/ 19 w 347"/>
                <a:gd name="T5" fmla="*/ 139 h 393"/>
                <a:gd name="T6" fmla="*/ 141 w 347"/>
                <a:gd name="T7" fmla="*/ 326 h 393"/>
                <a:gd name="T8" fmla="*/ 151 w 347"/>
                <a:gd name="T9" fmla="*/ 328 h 393"/>
                <a:gd name="T10" fmla="*/ 198 w 347"/>
                <a:gd name="T11" fmla="*/ 393 h 393"/>
                <a:gd name="T12" fmla="*/ 221 w 347"/>
                <a:gd name="T13" fmla="*/ 323 h 393"/>
                <a:gd name="T14" fmla="*/ 329 w 347"/>
                <a:gd name="T15" fmla="*/ 20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7" h="393">
                  <a:moveTo>
                    <a:pt x="329" y="206"/>
                  </a:moveTo>
                  <a:cubicBezTo>
                    <a:pt x="347" y="121"/>
                    <a:pt x="293" y="37"/>
                    <a:pt x="207" y="19"/>
                  </a:cubicBezTo>
                  <a:cubicBezTo>
                    <a:pt x="121" y="0"/>
                    <a:pt x="37" y="54"/>
                    <a:pt x="19" y="139"/>
                  </a:cubicBezTo>
                  <a:cubicBezTo>
                    <a:pt x="0" y="224"/>
                    <a:pt x="55" y="307"/>
                    <a:pt x="141" y="326"/>
                  </a:cubicBezTo>
                  <a:cubicBezTo>
                    <a:pt x="144" y="327"/>
                    <a:pt x="148" y="327"/>
                    <a:pt x="151" y="328"/>
                  </a:cubicBezTo>
                  <a:cubicBezTo>
                    <a:pt x="198" y="393"/>
                    <a:pt x="198" y="393"/>
                    <a:pt x="198" y="393"/>
                  </a:cubicBezTo>
                  <a:cubicBezTo>
                    <a:pt x="221" y="323"/>
                    <a:pt x="221" y="323"/>
                    <a:pt x="221" y="323"/>
                  </a:cubicBezTo>
                  <a:cubicBezTo>
                    <a:pt x="274" y="307"/>
                    <a:pt x="317" y="263"/>
                    <a:pt x="329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15"/>
            <p:cNvSpPr/>
            <p:nvPr/>
          </p:nvSpPr>
          <p:spPr bwMode="auto">
            <a:xfrm>
              <a:off x="1134282" y="3061214"/>
              <a:ext cx="602181" cy="608454"/>
            </a:xfrm>
            <a:custGeom>
              <a:avLst/>
              <a:gdLst>
                <a:gd name="T0" fmla="*/ 249 w 284"/>
                <a:gd name="T1" fmla="*/ 73 h 287"/>
                <a:gd name="T2" fmla="*/ 74 w 284"/>
                <a:gd name="T3" fmla="*/ 39 h 287"/>
                <a:gd name="T4" fmla="*/ 39 w 284"/>
                <a:gd name="T5" fmla="*/ 215 h 287"/>
                <a:gd name="T6" fmla="*/ 214 w 284"/>
                <a:gd name="T7" fmla="*/ 248 h 287"/>
                <a:gd name="T8" fmla="*/ 221 w 284"/>
                <a:gd name="T9" fmla="*/ 243 h 287"/>
                <a:gd name="T10" fmla="*/ 284 w 284"/>
                <a:gd name="T11" fmla="*/ 252 h 287"/>
                <a:gd name="T12" fmla="*/ 257 w 284"/>
                <a:gd name="T13" fmla="*/ 200 h 287"/>
                <a:gd name="T14" fmla="*/ 249 w 284"/>
                <a:gd name="T15" fmla="*/ 7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287">
                  <a:moveTo>
                    <a:pt x="249" y="73"/>
                  </a:moveTo>
                  <a:cubicBezTo>
                    <a:pt x="211" y="15"/>
                    <a:pt x="132" y="0"/>
                    <a:pt x="74" y="39"/>
                  </a:cubicBezTo>
                  <a:cubicBezTo>
                    <a:pt x="16" y="79"/>
                    <a:pt x="0" y="157"/>
                    <a:pt x="39" y="215"/>
                  </a:cubicBezTo>
                  <a:cubicBezTo>
                    <a:pt x="77" y="272"/>
                    <a:pt x="156" y="287"/>
                    <a:pt x="214" y="248"/>
                  </a:cubicBezTo>
                  <a:cubicBezTo>
                    <a:pt x="217" y="246"/>
                    <a:pt x="219" y="245"/>
                    <a:pt x="221" y="243"/>
                  </a:cubicBezTo>
                  <a:cubicBezTo>
                    <a:pt x="284" y="252"/>
                    <a:pt x="284" y="252"/>
                    <a:pt x="284" y="252"/>
                  </a:cubicBezTo>
                  <a:cubicBezTo>
                    <a:pt x="257" y="200"/>
                    <a:pt x="257" y="200"/>
                    <a:pt x="257" y="200"/>
                  </a:cubicBezTo>
                  <a:cubicBezTo>
                    <a:pt x="277" y="161"/>
                    <a:pt x="276" y="112"/>
                    <a:pt x="249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16"/>
            <p:cNvSpPr/>
            <p:nvPr/>
          </p:nvSpPr>
          <p:spPr bwMode="auto">
            <a:xfrm>
              <a:off x="2391513" y="1989476"/>
              <a:ext cx="821726" cy="919401"/>
            </a:xfrm>
            <a:custGeom>
              <a:avLst/>
              <a:gdLst>
                <a:gd name="T0" fmla="*/ 359 w 388"/>
                <a:gd name="T1" fmla="*/ 245 h 434"/>
                <a:gd name="T2" fmla="*/ 246 w 388"/>
                <a:gd name="T3" fmla="*/ 29 h 434"/>
                <a:gd name="T4" fmla="*/ 29 w 388"/>
                <a:gd name="T5" fmla="*/ 139 h 434"/>
                <a:gd name="T6" fmla="*/ 142 w 388"/>
                <a:gd name="T7" fmla="*/ 355 h 434"/>
                <a:gd name="T8" fmla="*/ 153 w 388"/>
                <a:gd name="T9" fmla="*/ 359 h 434"/>
                <a:gd name="T10" fmla="*/ 196 w 388"/>
                <a:gd name="T11" fmla="*/ 434 h 434"/>
                <a:gd name="T12" fmla="*/ 229 w 388"/>
                <a:gd name="T13" fmla="*/ 361 h 434"/>
                <a:gd name="T14" fmla="*/ 359 w 388"/>
                <a:gd name="T15" fmla="*/ 245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434">
                  <a:moveTo>
                    <a:pt x="359" y="245"/>
                  </a:moveTo>
                  <a:cubicBezTo>
                    <a:pt x="388" y="155"/>
                    <a:pt x="338" y="58"/>
                    <a:pt x="246" y="29"/>
                  </a:cubicBezTo>
                  <a:cubicBezTo>
                    <a:pt x="155" y="0"/>
                    <a:pt x="58" y="49"/>
                    <a:pt x="29" y="139"/>
                  </a:cubicBezTo>
                  <a:cubicBezTo>
                    <a:pt x="0" y="229"/>
                    <a:pt x="50" y="326"/>
                    <a:pt x="142" y="355"/>
                  </a:cubicBezTo>
                  <a:cubicBezTo>
                    <a:pt x="145" y="357"/>
                    <a:pt x="149" y="358"/>
                    <a:pt x="153" y="359"/>
                  </a:cubicBezTo>
                  <a:cubicBezTo>
                    <a:pt x="196" y="434"/>
                    <a:pt x="196" y="434"/>
                    <a:pt x="196" y="434"/>
                  </a:cubicBezTo>
                  <a:cubicBezTo>
                    <a:pt x="229" y="361"/>
                    <a:pt x="229" y="361"/>
                    <a:pt x="229" y="361"/>
                  </a:cubicBezTo>
                  <a:cubicBezTo>
                    <a:pt x="288" y="349"/>
                    <a:pt x="340" y="306"/>
                    <a:pt x="359" y="2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17"/>
            <p:cNvSpPr/>
            <p:nvPr/>
          </p:nvSpPr>
          <p:spPr bwMode="auto">
            <a:xfrm>
              <a:off x="3768822" y="2891851"/>
              <a:ext cx="1053816" cy="1145219"/>
            </a:xfrm>
            <a:custGeom>
              <a:avLst/>
              <a:gdLst>
                <a:gd name="T0" fmla="*/ 427 w 497"/>
                <a:gd name="T1" fmla="*/ 376 h 540"/>
                <a:gd name="T2" fmla="*/ 376 w 497"/>
                <a:gd name="T3" fmla="*/ 71 h 540"/>
                <a:gd name="T4" fmla="*/ 70 w 497"/>
                <a:gd name="T5" fmla="*/ 118 h 540"/>
                <a:gd name="T6" fmla="*/ 121 w 497"/>
                <a:gd name="T7" fmla="*/ 423 h 540"/>
                <a:gd name="T8" fmla="*/ 133 w 497"/>
                <a:gd name="T9" fmla="*/ 432 h 540"/>
                <a:gd name="T10" fmla="*/ 155 w 497"/>
                <a:gd name="T11" fmla="*/ 540 h 540"/>
                <a:gd name="T12" fmla="*/ 224 w 497"/>
                <a:gd name="T13" fmla="*/ 464 h 540"/>
                <a:gd name="T14" fmla="*/ 427 w 497"/>
                <a:gd name="T15" fmla="*/ 376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7" h="540">
                  <a:moveTo>
                    <a:pt x="427" y="376"/>
                  </a:moveTo>
                  <a:cubicBezTo>
                    <a:pt x="497" y="279"/>
                    <a:pt x="474" y="142"/>
                    <a:pt x="376" y="71"/>
                  </a:cubicBezTo>
                  <a:cubicBezTo>
                    <a:pt x="277" y="0"/>
                    <a:pt x="140" y="21"/>
                    <a:pt x="70" y="118"/>
                  </a:cubicBezTo>
                  <a:cubicBezTo>
                    <a:pt x="0" y="216"/>
                    <a:pt x="22" y="352"/>
                    <a:pt x="121" y="423"/>
                  </a:cubicBezTo>
                  <a:cubicBezTo>
                    <a:pt x="125" y="426"/>
                    <a:pt x="129" y="429"/>
                    <a:pt x="133" y="432"/>
                  </a:cubicBezTo>
                  <a:cubicBezTo>
                    <a:pt x="155" y="540"/>
                    <a:pt x="155" y="540"/>
                    <a:pt x="155" y="540"/>
                  </a:cubicBezTo>
                  <a:cubicBezTo>
                    <a:pt x="224" y="464"/>
                    <a:pt x="224" y="464"/>
                    <a:pt x="224" y="464"/>
                  </a:cubicBezTo>
                  <a:cubicBezTo>
                    <a:pt x="300" y="473"/>
                    <a:pt x="379" y="442"/>
                    <a:pt x="427" y="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Freeform 18"/>
            <p:cNvSpPr/>
            <p:nvPr/>
          </p:nvSpPr>
          <p:spPr bwMode="auto">
            <a:xfrm>
              <a:off x="3266109" y="1929437"/>
              <a:ext cx="1047544" cy="1172102"/>
            </a:xfrm>
            <a:custGeom>
              <a:avLst/>
              <a:gdLst>
                <a:gd name="T0" fmla="*/ 456 w 494"/>
                <a:gd name="T1" fmla="*/ 317 h 553"/>
                <a:gd name="T2" fmla="*/ 318 w 494"/>
                <a:gd name="T3" fmla="*/ 40 h 553"/>
                <a:gd name="T4" fmla="*/ 39 w 494"/>
                <a:gd name="T5" fmla="*/ 174 h 553"/>
                <a:gd name="T6" fmla="*/ 177 w 494"/>
                <a:gd name="T7" fmla="*/ 451 h 553"/>
                <a:gd name="T8" fmla="*/ 191 w 494"/>
                <a:gd name="T9" fmla="*/ 456 h 553"/>
                <a:gd name="T10" fmla="*/ 244 w 494"/>
                <a:gd name="T11" fmla="*/ 553 h 553"/>
                <a:gd name="T12" fmla="*/ 287 w 494"/>
                <a:gd name="T13" fmla="*/ 460 h 553"/>
                <a:gd name="T14" fmla="*/ 456 w 494"/>
                <a:gd name="T15" fmla="*/ 31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53">
                  <a:moveTo>
                    <a:pt x="456" y="317"/>
                  </a:moveTo>
                  <a:cubicBezTo>
                    <a:pt x="494" y="203"/>
                    <a:pt x="433" y="79"/>
                    <a:pt x="318" y="40"/>
                  </a:cubicBezTo>
                  <a:cubicBezTo>
                    <a:pt x="203" y="0"/>
                    <a:pt x="78" y="60"/>
                    <a:pt x="39" y="174"/>
                  </a:cubicBezTo>
                  <a:cubicBezTo>
                    <a:pt x="0" y="288"/>
                    <a:pt x="62" y="412"/>
                    <a:pt x="177" y="451"/>
                  </a:cubicBezTo>
                  <a:cubicBezTo>
                    <a:pt x="181" y="453"/>
                    <a:pt x="186" y="454"/>
                    <a:pt x="191" y="456"/>
                  </a:cubicBezTo>
                  <a:cubicBezTo>
                    <a:pt x="244" y="553"/>
                    <a:pt x="244" y="553"/>
                    <a:pt x="244" y="553"/>
                  </a:cubicBezTo>
                  <a:cubicBezTo>
                    <a:pt x="287" y="460"/>
                    <a:pt x="287" y="460"/>
                    <a:pt x="287" y="460"/>
                  </a:cubicBezTo>
                  <a:cubicBezTo>
                    <a:pt x="363" y="446"/>
                    <a:pt x="429" y="394"/>
                    <a:pt x="456" y="3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19"/>
            <p:cNvSpPr/>
            <p:nvPr/>
          </p:nvSpPr>
          <p:spPr bwMode="auto">
            <a:xfrm>
              <a:off x="1335905" y="3663395"/>
              <a:ext cx="919401" cy="931050"/>
            </a:xfrm>
            <a:custGeom>
              <a:avLst/>
              <a:gdLst>
                <a:gd name="T0" fmla="*/ 382 w 434"/>
                <a:gd name="T1" fmla="*/ 112 h 439"/>
                <a:gd name="T2" fmla="*/ 114 w 434"/>
                <a:gd name="T3" fmla="*/ 60 h 439"/>
                <a:gd name="T4" fmla="*/ 59 w 434"/>
                <a:gd name="T5" fmla="*/ 327 h 439"/>
                <a:gd name="T6" fmla="*/ 327 w 434"/>
                <a:gd name="T7" fmla="*/ 379 h 439"/>
                <a:gd name="T8" fmla="*/ 337 w 434"/>
                <a:gd name="T9" fmla="*/ 372 h 439"/>
                <a:gd name="T10" fmla="*/ 434 w 434"/>
                <a:gd name="T11" fmla="*/ 386 h 439"/>
                <a:gd name="T12" fmla="*/ 392 w 434"/>
                <a:gd name="T13" fmla="*/ 306 h 439"/>
                <a:gd name="T14" fmla="*/ 382 w 434"/>
                <a:gd name="T15" fmla="*/ 11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4" h="439">
                  <a:moveTo>
                    <a:pt x="382" y="112"/>
                  </a:moveTo>
                  <a:cubicBezTo>
                    <a:pt x="323" y="23"/>
                    <a:pt x="203" y="0"/>
                    <a:pt x="114" y="60"/>
                  </a:cubicBezTo>
                  <a:cubicBezTo>
                    <a:pt x="25" y="119"/>
                    <a:pt x="0" y="239"/>
                    <a:pt x="59" y="327"/>
                  </a:cubicBezTo>
                  <a:cubicBezTo>
                    <a:pt x="118" y="415"/>
                    <a:pt x="238" y="439"/>
                    <a:pt x="327" y="379"/>
                  </a:cubicBezTo>
                  <a:cubicBezTo>
                    <a:pt x="331" y="377"/>
                    <a:pt x="334" y="374"/>
                    <a:pt x="337" y="372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392" y="306"/>
                    <a:pt x="392" y="306"/>
                    <a:pt x="392" y="306"/>
                  </a:cubicBezTo>
                  <a:cubicBezTo>
                    <a:pt x="423" y="246"/>
                    <a:pt x="422" y="171"/>
                    <a:pt x="382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20"/>
            <p:cNvSpPr>
              <a:spLocks noEditPoints="1"/>
            </p:cNvSpPr>
            <p:nvPr/>
          </p:nvSpPr>
          <p:spPr bwMode="auto">
            <a:xfrm>
              <a:off x="3387083" y="3839927"/>
              <a:ext cx="432817" cy="351272"/>
            </a:xfrm>
            <a:custGeom>
              <a:avLst/>
              <a:gdLst>
                <a:gd name="T0" fmla="*/ 176 w 204"/>
                <a:gd name="T1" fmla="*/ 32 h 166"/>
                <a:gd name="T2" fmla="*/ 124 w 204"/>
                <a:gd name="T3" fmla="*/ 6 h 166"/>
                <a:gd name="T4" fmla="*/ 83 w 204"/>
                <a:gd name="T5" fmla="*/ 51 h 166"/>
                <a:gd name="T6" fmla="*/ 58 w 204"/>
                <a:gd name="T7" fmla="*/ 84 h 166"/>
                <a:gd name="T8" fmla="*/ 18 w 204"/>
                <a:gd name="T9" fmla="*/ 100 h 166"/>
                <a:gd name="T10" fmla="*/ 22 w 204"/>
                <a:gd name="T11" fmla="*/ 109 h 166"/>
                <a:gd name="T12" fmla="*/ 9 w 204"/>
                <a:gd name="T13" fmla="*/ 122 h 166"/>
                <a:gd name="T14" fmla="*/ 77 w 204"/>
                <a:gd name="T15" fmla="*/ 166 h 166"/>
                <a:gd name="T16" fmla="*/ 144 w 204"/>
                <a:gd name="T17" fmla="*/ 133 h 166"/>
                <a:gd name="T18" fmla="*/ 173 w 204"/>
                <a:gd name="T19" fmla="*/ 65 h 166"/>
                <a:gd name="T20" fmla="*/ 204 w 204"/>
                <a:gd name="T21" fmla="*/ 51 h 166"/>
                <a:gd name="T22" fmla="*/ 176 w 204"/>
                <a:gd name="T23" fmla="*/ 32 h 166"/>
                <a:gd name="T24" fmla="*/ 143 w 204"/>
                <a:gd name="T25" fmla="*/ 45 h 166"/>
                <a:gd name="T26" fmla="*/ 132 w 204"/>
                <a:gd name="T27" fmla="*/ 34 h 166"/>
                <a:gd name="T28" fmla="*/ 143 w 204"/>
                <a:gd name="T29" fmla="*/ 22 h 166"/>
                <a:gd name="T30" fmla="*/ 155 w 204"/>
                <a:gd name="T31" fmla="*/ 34 h 166"/>
                <a:gd name="T32" fmla="*/ 143 w 204"/>
                <a:gd name="T33" fmla="*/ 4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166">
                  <a:moveTo>
                    <a:pt x="176" y="32"/>
                  </a:moveTo>
                  <a:cubicBezTo>
                    <a:pt x="169" y="11"/>
                    <a:pt x="146" y="0"/>
                    <a:pt x="124" y="6"/>
                  </a:cubicBezTo>
                  <a:cubicBezTo>
                    <a:pt x="95" y="15"/>
                    <a:pt x="83" y="51"/>
                    <a:pt x="83" y="51"/>
                  </a:cubicBezTo>
                  <a:cubicBezTo>
                    <a:pt x="78" y="63"/>
                    <a:pt x="73" y="74"/>
                    <a:pt x="58" y="84"/>
                  </a:cubicBezTo>
                  <a:cubicBezTo>
                    <a:pt x="30" y="103"/>
                    <a:pt x="1" y="49"/>
                    <a:pt x="18" y="100"/>
                  </a:cubicBezTo>
                  <a:cubicBezTo>
                    <a:pt x="19" y="103"/>
                    <a:pt x="20" y="106"/>
                    <a:pt x="22" y="109"/>
                  </a:cubicBezTo>
                  <a:cubicBezTo>
                    <a:pt x="3" y="99"/>
                    <a:pt x="0" y="98"/>
                    <a:pt x="9" y="122"/>
                  </a:cubicBezTo>
                  <a:cubicBezTo>
                    <a:pt x="18" y="150"/>
                    <a:pt x="48" y="163"/>
                    <a:pt x="77" y="166"/>
                  </a:cubicBezTo>
                  <a:cubicBezTo>
                    <a:pt x="103" y="166"/>
                    <a:pt x="132" y="159"/>
                    <a:pt x="144" y="133"/>
                  </a:cubicBezTo>
                  <a:cubicBezTo>
                    <a:pt x="152" y="114"/>
                    <a:pt x="152" y="87"/>
                    <a:pt x="173" y="65"/>
                  </a:cubicBezTo>
                  <a:cubicBezTo>
                    <a:pt x="173" y="65"/>
                    <a:pt x="186" y="53"/>
                    <a:pt x="204" y="51"/>
                  </a:cubicBezTo>
                  <a:cubicBezTo>
                    <a:pt x="180" y="50"/>
                    <a:pt x="176" y="32"/>
                    <a:pt x="176" y="32"/>
                  </a:cubicBezTo>
                  <a:close/>
                  <a:moveTo>
                    <a:pt x="143" y="45"/>
                  </a:moveTo>
                  <a:cubicBezTo>
                    <a:pt x="137" y="45"/>
                    <a:pt x="132" y="40"/>
                    <a:pt x="132" y="34"/>
                  </a:cubicBezTo>
                  <a:cubicBezTo>
                    <a:pt x="132" y="28"/>
                    <a:pt x="137" y="22"/>
                    <a:pt x="143" y="22"/>
                  </a:cubicBezTo>
                  <a:cubicBezTo>
                    <a:pt x="150" y="22"/>
                    <a:pt x="155" y="28"/>
                    <a:pt x="155" y="34"/>
                  </a:cubicBezTo>
                  <a:cubicBezTo>
                    <a:pt x="155" y="40"/>
                    <a:pt x="150" y="45"/>
                    <a:pt x="14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21"/>
            <p:cNvSpPr/>
            <p:nvPr/>
          </p:nvSpPr>
          <p:spPr bwMode="auto">
            <a:xfrm>
              <a:off x="4324406" y="2016358"/>
              <a:ext cx="722259" cy="741973"/>
            </a:xfrm>
            <a:custGeom>
              <a:avLst/>
              <a:gdLst>
                <a:gd name="T0" fmla="*/ 265 w 341"/>
                <a:gd name="T1" fmla="*/ 291 h 350"/>
                <a:gd name="T2" fmla="*/ 289 w 341"/>
                <a:gd name="T3" fmla="*/ 78 h 350"/>
                <a:gd name="T4" fmla="*/ 76 w 341"/>
                <a:gd name="T5" fmla="*/ 51 h 350"/>
                <a:gd name="T6" fmla="*/ 52 w 341"/>
                <a:gd name="T7" fmla="*/ 265 h 350"/>
                <a:gd name="T8" fmla="*/ 59 w 341"/>
                <a:gd name="T9" fmla="*/ 273 h 350"/>
                <a:gd name="T10" fmla="*/ 53 w 341"/>
                <a:gd name="T11" fmla="*/ 350 h 350"/>
                <a:gd name="T12" fmla="*/ 113 w 341"/>
                <a:gd name="T13" fmla="*/ 312 h 350"/>
                <a:gd name="T14" fmla="*/ 265 w 341"/>
                <a:gd name="T15" fmla="*/ 29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" h="350">
                  <a:moveTo>
                    <a:pt x="265" y="291"/>
                  </a:moveTo>
                  <a:cubicBezTo>
                    <a:pt x="331" y="240"/>
                    <a:pt x="341" y="144"/>
                    <a:pt x="289" y="78"/>
                  </a:cubicBezTo>
                  <a:cubicBezTo>
                    <a:pt x="237" y="11"/>
                    <a:pt x="141" y="0"/>
                    <a:pt x="76" y="51"/>
                  </a:cubicBezTo>
                  <a:cubicBezTo>
                    <a:pt x="10" y="103"/>
                    <a:pt x="0" y="199"/>
                    <a:pt x="52" y="265"/>
                  </a:cubicBezTo>
                  <a:cubicBezTo>
                    <a:pt x="54" y="268"/>
                    <a:pt x="56" y="270"/>
                    <a:pt x="59" y="273"/>
                  </a:cubicBezTo>
                  <a:cubicBezTo>
                    <a:pt x="53" y="350"/>
                    <a:pt x="53" y="350"/>
                    <a:pt x="53" y="350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63" y="332"/>
                    <a:pt x="221" y="326"/>
                    <a:pt x="265" y="2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22"/>
            <p:cNvSpPr/>
            <p:nvPr/>
          </p:nvSpPr>
          <p:spPr bwMode="auto">
            <a:xfrm>
              <a:off x="4445379" y="2249345"/>
              <a:ext cx="444467" cy="237467"/>
            </a:xfrm>
            <a:custGeom>
              <a:avLst/>
              <a:gdLst>
                <a:gd name="T0" fmla="*/ 190 w 210"/>
                <a:gd name="T1" fmla="*/ 22 h 112"/>
                <a:gd name="T2" fmla="*/ 49 w 210"/>
                <a:gd name="T3" fmla="*/ 22 h 112"/>
                <a:gd name="T4" fmla="*/ 46 w 210"/>
                <a:gd name="T5" fmla="*/ 22 h 112"/>
                <a:gd name="T6" fmla="*/ 31 w 210"/>
                <a:gd name="T7" fmla="*/ 3 h 112"/>
                <a:gd name="T8" fmla="*/ 23 w 210"/>
                <a:gd name="T9" fmla="*/ 1 h 112"/>
                <a:gd name="T10" fmla="*/ 14 w 210"/>
                <a:gd name="T11" fmla="*/ 1 h 112"/>
                <a:gd name="T12" fmla="*/ 10 w 210"/>
                <a:gd name="T13" fmla="*/ 0 h 112"/>
                <a:gd name="T14" fmla="*/ 0 w 210"/>
                <a:gd name="T15" fmla="*/ 10 h 112"/>
                <a:gd name="T16" fmla="*/ 10 w 210"/>
                <a:gd name="T17" fmla="*/ 20 h 112"/>
                <a:gd name="T18" fmla="*/ 19 w 210"/>
                <a:gd name="T19" fmla="*/ 16 h 112"/>
                <a:gd name="T20" fmla="*/ 24 w 210"/>
                <a:gd name="T21" fmla="*/ 16 h 112"/>
                <a:gd name="T22" fmla="*/ 31 w 210"/>
                <a:gd name="T23" fmla="*/ 20 h 112"/>
                <a:gd name="T24" fmla="*/ 36 w 210"/>
                <a:gd name="T25" fmla="*/ 26 h 112"/>
                <a:gd name="T26" fmla="*/ 37 w 210"/>
                <a:gd name="T27" fmla="*/ 32 h 112"/>
                <a:gd name="T28" fmla="*/ 75 w 210"/>
                <a:gd name="T29" fmla="*/ 108 h 112"/>
                <a:gd name="T30" fmla="*/ 77 w 210"/>
                <a:gd name="T31" fmla="*/ 109 h 112"/>
                <a:gd name="T32" fmla="*/ 78 w 210"/>
                <a:gd name="T33" fmla="*/ 110 h 112"/>
                <a:gd name="T34" fmla="*/ 81 w 210"/>
                <a:gd name="T35" fmla="*/ 111 h 112"/>
                <a:gd name="T36" fmla="*/ 83 w 210"/>
                <a:gd name="T37" fmla="*/ 112 h 112"/>
                <a:gd name="T38" fmla="*/ 145 w 210"/>
                <a:gd name="T39" fmla="*/ 112 h 112"/>
                <a:gd name="T40" fmla="*/ 161 w 210"/>
                <a:gd name="T41" fmla="*/ 105 h 112"/>
                <a:gd name="T42" fmla="*/ 161 w 210"/>
                <a:gd name="T43" fmla="*/ 103 h 112"/>
                <a:gd name="T44" fmla="*/ 161 w 210"/>
                <a:gd name="T45" fmla="*/ 102 h 112"/>
                <a:gd name="T46" fmla="*/ 160 w 210"/>
                <a:gd name="T47" fmla="*/ 101 h 112"/>
                <a:gd name="T48" fmla="*/ 160 w 210"/>
                <a:gd name="T49" fmla="*/ 100 h 112"/>
                <a:gd name="T50" fmla="*/ 159 w 210"/>
                <a:gd name="T51" fmla="*/ 100 h 112"/>
                <a:gd name="T52" fmla="*/ 158 w 210"/>
                <a:gd name="T53" fmla="*/ 99 h 112"/>
                <a:gd name="T54" fmla="*/ 155 w 210"/>
                <a:gd name="T55" fmla="*/ 99 h 112"/>
                <a:gd name="T56" fmla="*/ 89 w 210"/>
                <a:gd name="T57" fmla="*/ 99 h 112"/>
                <a:gd name="T58" fmla="*/ 84 w 210"/>
                <a:gd name="T59" fmla="*/ 95 h 112"/>
                <a:gd name="T60" fmla="*/ 79 w 210"/>
                <a:gd name="T61" fmla="*/ 86 h 112"/>
                <a:gd name="T62" fmla="*/ 89 w 210"/>
                <a:gd name="T63" fmla="*/ 84 h 112"/>
                <a:gd name="T64" fmla="*/ 168 w 210"/>
                <a:gd name="T65" fmla="*/ 84 h 112"/>
                <a:gd name="T66" fmla="*/ 169 w 210"/>
                <a:gd name="T67" fmla="*/ 84 h 112"/>
                <a:gd name="T68" fmla="*/ 170 w 210"/>
                <a:gd name="T69" fmla="*/ 83 h 112"/>
                <a:gd name="T70" fmla="*/ 172 w 210"/>
                <a:gd name="T71" fmla="*/ 83 h 112"/>
                <a:gd name="T72" fmla="*/ 173 w 210"/>
                <a:gd name="T73" fmla="*/ 83 h 112"/>
                <a:gd name="T74" fmla="*/ 174 w 210"/>
                <a:gd name="T75" fmla="*/ 82 h 112"/>
                <a:gd name="T76" fmla="*/ 174 w 210"/>
                <a:gd name="T77" fmla="*/ 81 h 112"/>
                <a:gd name="T78" fmla="*/ 175 w 210"/>
                <a:gd name="T79" fmla="*/ 80 h 112"/>
                <a:gd name="T80" fmla="*/ 175 w 210"/>
                <a:gd name="T81" fmla="*/ 80 h 112"/>
                <a:gd name="T82" fmla="*/ 202 w 210"/>
                <a:gd name="T83" fmla="*/ 32 h 112"/>
                <a:gd name="T84" fmla="*/ 190 w 210"/>
                <a:gd name="T85" fmla="*/ 2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112">
                  <a:moveTo>
                    <a:pt x="190" y="22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48" y="22"/>
                    <a:pt x="47" y="22"/>
                    <a:pt x="46" y="2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29" y="1"/>
                    <a:pt x="23" y="1"/>
                  </a:cubicBezTo>
                  <a:cubicBezTo>
                    <a:pt x="20" y="1"/>
                    <a:pt x="16" y="1"/>
                    <a:pt x="14" y="1"/>
                  </a:cubicBezTo>
                  <a:cubicBezTo>
                    <a:pt x="13" y="1"/>
                    <a:pt x="11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4" y="20"/>
                    <a:pt x="17" y="19"/>
                    <a:pt x="19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7" y="15"/>
                    <a:pt x="31" y="20"/>
                  </a:cubicBezTo>
                  <a:cubicBezTo>
                    <a:pt x="32" y="21"/>
                    <a:pt x="34" y="24"/>
                    <a:pt x="36" y="26"/>
                  </a:cubicBezTo>
                  <a:cubicBezTo>
                    <a:pt x="36" y="28"/>
                    <a:pt x="36" y="30"/>
                    <a:pt x="37" y="32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57" y="112"/>
                    <a:pt x="161" y="108"/>
                    <a:pt x="161" y="105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89" y="99"/>
                    <a:pt x="85" y="99"/>
                    <a:pt x="84" y="9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4"/>
                    <a:pt x="86" y="84"/>
                    <a:pt x="89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2" y="83"/>
                    <a:pt x="172" y="83"/>
                    <a:pt x="172" y="83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10" y="22"/>
                    <a:pt x="204" y="22"/>
                    <a:pt x="19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Oval 23"/>
            <p:cNvSpPr>
              <a:spLocks noChangeArrowheads="1"/>
            </p:cNvSpPr>
            <p:nvPr/>
          </p:nvSpPr>
          <p:spPr bwMode="auto">
            <a:xfrm>
              <a:off x="4614743" y="2510111"/>
              <a:ext cx="54662" cy="55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Oval 24"/>
            <p:cNvSpPr>
              <a:spLocks noChangeArrowheads="1"/>
            </p:cNvSpPr>
            <p:nvPr/>
          </p:nvSpPr>
          <p:spPr bwMode="auto">
            <a:xfrm>
              <a:off x="4724964" y="2510111"/>
              <a:ext cx="54662" cy="55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4979457" y="2985045"/>
              <a:ext cx="194455" cy="257181"/>
            </a:xfrm>
            <a:custGeom>
              <a:avLst/>
              <a:gdLst>
                <a:gd name="T0" fmla="*/ 73 w 92"/>
                <a:gd name="T1" fmla="*/ 42 h 121"/>
                <a:gd name="T2" fmla="*/ 92 w 92"/>
                <a:gd name="T3" fmla="*/ 51 h 121"/>
                <a:gd name="T4" fmla="*/ 63 w 92"/>
                <a:gd name="T5" fmla="*/ 0 h 121"/>
                <a:gd name="T6" fmla="*/ 3 w 92"/>
                <a:gd name="T7" fmla="*/ 0 h 121"/>
                <a:gd name="T8" fmla="*/ 20 w 92"/>
                <a:gd name="T9" fmla="*/ 11 h 121"/>
                <a:gd name="T10" fmla="*/ 6 w 92"/>
                <a:gd name="T11" fmla="*/ 36 h 121"/>
                <a:gd name="T12" fmla="*/ 7 w 92"/>
                <a:gd name="T13" fmla="*/ 60 h 121"/>
                <a:gd name="T14" fmla="*/ 41 w 92"/>
                <a:gd name="T15" fmla="*/ 121 h 121"/>
                <a:gd name="T16" fmla="*/ 45 w 92"/>
                <a:gd name="T17" fmla="*/ 91 h 121"/>
                <a:gd name="T18" fmla="*/ 73 w 92"/>
                <a:gd name="T19" fmla="*/ 4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21">
                  <a:moveTo>
                    <a:pt x="73" y="42"/>
                  </a:moveTo>
                  <a:cubicBezTo>
                    <a:pt x="92" y="51"/>
                    <a:pt x="92" y="51"/>
                    <a:pt x="92" y="5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0" y="47"/>
                    <a:pt x="7" y="60"/>
                    <a:pt x="7" y="60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6" y="110"/>
                    <a:pt x="45" y="91"/>
                    <a:pt x="45" y="91"/>
                  </a:cubicBezTo>
                  <a:lnTo>
                    <a:pt x="7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040392" y="3174123"/>
              <a:ext cx="214169" cy="127246"/>
            </a:xfrm>
            <a:custGeom>
              <a:avLst/>
              <a:gdLst>
                <a:gd name="T0" fmla="*/ 58 w 101"/>
                <a:gd name="T1" fmla="*/ 60 h 60"/>
                <a:gd name="T2" fmla="*/ 101 w 101"/>
                <a:gd name="T3" fmla="*/ 59 h 60"/>
                <a:gd name="T4" fmla="*/ 101 w 101"/>
                <a:gd name="T5" fmla="*/ 0 h 60"/>
                <a:gd name="T6" fmla="*/ 29 w 101"/>
                <a:gd name="T7" fmla="*/ 0 h 60"/>
                <a:gd name="T8" fmla="*/ 58 w 101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60">
                  <a:moveTo>
                    <a:pt x="58" y="60"/>
                  </a:moveTo>
                  <a:cubicBezTo>
                    <a:pt x="101" y="59"/>
                    <a:pt x="101" y="59"/>
                    <a:pt x="101" y="59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54"/>
                    <a:pt x="58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5210651" y="2775358"/>
              <a:ext cx="262558" cy="167571"/>
            </a:xfrm>
            <a:custGeom>
              <a:avLst/>
              <a:gdLst>
                <a:gd name="T0" fmla="*/ 95 w 124"/>
                <a:gd name="T1" fmla="*/ 79 h 79"/>
                <a:gd name="T2" fmla="*/ 124 w 124"/>
                <a:gd name="T3" fmla="*/ 26 h 79"/>
                <a:gd name="T4" fmla="*/ 106 w 124"/>
                <a:gd name="T5" fmla="*/ 36 h 79"/>
                <a:gd name="T6" fmla="*/ 91 w 124"/>
                <a:gd name="T7" fmla="*/ 12 h 79"/>
                <a:gd name="T8" fmla="*/ 70 w 124"/>
                <a:gd name="T9" fmla="*/ 0 h 79"/>
                <a:gd name="T10" fmla="*/ 0 w 124"/>
                <a:gd name="T11" fmla="*/ 1 h 79"/>
                <a:gd name="T12" fmla="*/ 24 w 124"/>
                <a:gd name="T13" fmla="*/ 18 h 79"/>
                <a:gd name="T14" fmla="*/ 54 w 124"/>
                <a:gd name="T15" fmla="*/ 67 h 79"/>
                <a:gd name="T16" fmla="*/ 36 w 124"/>
                <a:gd name="T17" fmla="*/ 79 h 79"/>
                <a:gd name="T18" fmla="*/ 95 w 124"/>
                <a:gd name="T1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79">
                  <a:moveTo>
                    <a:pt x="95" y="79"/>
                  </a:moveTo>
                  <a:cubicBezTo>
                    <a:pt x="124" y="26"/>
                    <a:pt x="124" y="26"/>
                    <a:pt x="124" y="2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5" y="1"/>
                    <a:pt x="70" y="0"/>
                    <a:pt x="7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24" y="18"/>
                    <a:pt x="24" y="18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36" y="79"/>
                    <a:pt x="36" y="79"/>
                    <a:pt x="36" y="79"/>
                  </a:cubicBezTo>
                  <a:lnTo>
                    <a:pt x="95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5068171" y="2733240"/>
              <a:ext cx="184597" cy="241051"/>
            </a:xfrm>
            <a:custGeom>
              <a:avLst/>
              <a:gdLst>
                <a:gd name="T0" fmla="*/ 87 w 87"/>
                <a:gd name="T1" fmla="*/ 51 h 114"/>
                <a:gd name="T2" fmla="*/ 20 w 87"/>
                <a:gd name="T3" fmla="*/ 47 h 114"/>
                <a:gd name="T4" fmla="*/ 0 w 87"/>
                <a:gd name="T5" fmla="*/ 85 h 114"/>
                <a:gd name="T6" fmla="*/ 52 w 87"/>
                <a:gd name="T7" fmla="*/ 114 h 114"/>
                <a:gd name="T8" fmla="*/ 87 w 87"/>
                <a:gd name="T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14">
                  <a:moveTo>
                    <a:pt x="87" y="51"/>
                  </a:moveTo>
                  <a:cubicBezTo>
                    <a:pt x="87" y="51"/>
                    <a:pt x="53" y="0"/>
                    <a:pt x="20" y="4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114"/>
                    <a:pt x="52" y="114"/>
                    <a:pt x="52" y="114"/>
                  </a:cubicBezTo>
                  <a:lnTo>
                    <a:pt x="87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5297573" y="3124837"/>
              <a:ext cx="241051" cy="216857"/>
            </a:xfrm>
            <a:custGeom>
              <a:avLst/>
              <a:gdLst>
                <a:gd name="T0" fmla="*/ 87 w 114"/>
                <a:gd name="T1" fmla="*/ 18 h 102"/>
                <a:gd name="T2" fmla="*/ 30 w 114"/>
                <a:gd name="T3" fmla="*/ 20 h 102"/>
                <a:gd name="T4" fmla="*/ 28 w 114"/>
                <a:gd name="T5" fmla="*/ 0 h 102"/>
                <a:gd name="T6" fmla="*/ 0 w 114"/>
                <a:gd name="T7" fmla="*/ 52 h 102"/>
                <a:gd name="T8" fmla="*/ 32 w 114"/>
                <a:gd name="T9" fmla="*/ 102 h 102"/>
                <a:gd name="T10" fmla="*/ 32 w 114"/>
                <a:gd name="T11" fmla="*/ 82 h 102"/>
                <a:gd name="T12" fmla="*/ 61 w 114"/>
                <a:gd name="T13" fmla="*/ 80 h 102"/>
                <a:gd name="T14" fmla="*/ 81 w 114"/>
                <a:gd name="T15" fmla="*/ 66 h 102"/>
                <a:gd name="T16" fmla="*/ 114 w 114"/>
                <a:gd name="T17" fmla="*/ 5 h 102"/>
                <a:gd name="T18" fmla="*/ 87 w 114"/>
                <a:gd name="T19" fmla="*/ 1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02">
                  <a:moveTo>
                    <a:pt x="87" y="18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73" y="79"/>
                    <a:pt x="81" y="66"/>
                    <a:pt x="81" y="66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08" y="15"/>
                    <a:pt x="87" y="18"/>
                    <a:pt x="8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5380015" y="2944721"/>
              <a:ext cx="211480" cy="197142"/>
            </a:xfrm>
            <a:custGeom>
              <a:avLst/>
              <a:gdLst>
                <a:gd name="T0" fmla="*/ 39 w 100"/>
                <a:gd name="T1" fmla="*/ 93 h 93"/>
                <a:gd name="T2" fmla="*/ 74 w 100"/>
                <a:gd name="T3" fmla="*/ 36 h 93"/>
                <a:gd name="T4" fmla="*/ 50 w 100"/>
                <a:gd name="T5" fmla="*/ 0 h 93"/>
                <a:gd name="T6" fmla="*/ 0 w 100"/>
                <a:gd name="T7" fmla="*/ 32 h 93"/>
                <a:gd name="T8" fmla="*/ 39 w 10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3">
                  <a:moveTo>
                    <a:pt x="39" y="93"/>
                  </a:moveTo>
                  <a:cubicBezTo>
                    <a:pt x="39" y="93"/>
                    <a:pt x="100" y="88"/>
                    <a:pt x="74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39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31"/>
            <p:cNvSpPr>
              <a:spLocks noEditPoints="1"/>
            </p:cNvSpPr>
            <p:nvPr/>
          </p:nvSpPr>
          <p:spPr bwMode="auto">
            <a:xfrm>
              <a:off x="4095003" y="3121253"/>
              <a:ext cx="398765" cy="591427"/>
            </a:xfrm>
            <a:custGeom>
              <a:avLst/>
              <a:gdLst>
                <a:gd name="T0" fmla="*/ 98 w 188"/>
                <a:gd name="T1" fmla="*/ 1 h 279"/>
                <a:gd name="T2" fmla="*/ 22 w 188"/>
                <a:gd name="T3" fmla="*/ 34 h 279"/>
                <a:gd name="T4" fmla="*/ 2 w 188"/>
                <a:gd name="T5" fmla="*/ 99 h 279"/>
                <a:gd name="T6" fmla="*/ 24 w 188"/>
                <a:gd name="T7" fmla="*/ 155 h 279"/>
                <a:gd name="T8" fmla="*/ 24 w 188"/>
                <a:gd name="T9" fmla="*/ 155 h 279"/>
                <a:gd name="T10" fmla="*/ 37 w 188"/>
                <a:gd name="T11" fmla="*/ 201 h 279"/>
                <a:gd name="T12" fmla="*/ 42 w 188"/>
                <a:gd name="T13" fmla="*/ 267 h 279"/>
                <a:gd name="T14" fmla="*/ 47 w 188"/>
                <a:gd name="T15" fmla="*/ 271 h 279"/>
                <a:gd name="T16" fmla="*/ 82 w 188"/>
                <a:gd name="T17" fmla="*/ 279 h 279"/>
                <a:gd name="T18" fmla="*/ 126 w 188"/>
                <a:gd name="T19" fmla="*/ 273 h 279"/>
                <a:gd name="T20" fmla="*/ 137 w 188"/>
                <a:gd name="T21" fmla="*/ 249 h 279"/>
                <a:gd name="T22" fmla="*/ 145 w 188"/>
                <a:gd name="T23" fmla="*/ 187 h 279"/>
                <a:gd name="T24" fmla="*/ 157 w 188"/>
                <a:gd name="T25" fmla="*/ 159 h 279"/>
                <a:gd name="T26" fmla="*/ 174 w 188"/>
                <a:gd name="T27" fmla="*/ 132 h 279"/>
                <a:gd name="T28" fmla="*/ 186 w 188"/>
                <a:gd name="T29" fmla="*/ 75 h 279"/>
                <a:gd name="T30" fmla="*/ 99 w 188"/>
                <a:gd name="T31" fmla="*/ 1 h 279"/>
                <a:gd name="T32" fmla="*/ 165 w 188"/>
                <a:gd name="T33" fmla="*/ 78 h 279"/>
                <a:gd name="T34" fmla="*/ 126 w 188"/>
                <a:gd name="T35" fmla="*/ 171 h 279"/>
                <a:gd name="T36" fmla="*/ 123 w 188"/>
                <a:gd name="T37" fmla="*/ 186 h 279"/>
                <a:gd name="T38" fmla="*/ 120 w 188"/>
                <a:gd name="T39" fmla="*/ 195 h 279"/>
                <a:gd name="T40" fmla="*/ 98 w 188"/>
                <a:gd name="T41" fmla="*/ 200 h 279"/>
                <a:gd name="T42" fmla="*/ 98 w 188"/>
                <a:gd name="T43" fmla="*/ 148 h 279"/>
                <a:gd name="T44" fmla="*/ 126 w 188"/>
                <a:gd name="T45" fmla="*/ 73 h 279"/>
                <a:gd name="T46" fmla="*/ 114 w 188"/>
                <a:gd name="T47" fmla="*/ 67 h 279"/>
                <a:gd name="T48" fmla="*/ 100 w 188"/>
                <a:gd name="T49" fmla="*/ 66 h 279"/>
                <a:gd name="T50" fmla="*/ 77 w 188"/>
                <a:gd name="T51" fmla="*/ 67 h 279"/>
                <a:gd name="T52" fmla="*/ 68 w 188"/>
                <a:gd name="T53" fmla="*/ 68 h 279"/>
                <a:gd name="T54" fmla="*/ 54 w 188"/>
                <a:gd name="T55" fmla="*/ 76 h 279"/>
                <a:gd name="T56" fmla="*/ 81 w 188"/>
                <a:gd name="T57" fmla="*/ 153 h 279"/>
                <a:gd name="T58" fmla="*/ 60 w 188"/>
                <a:gd name="T59" fmla="*/ 197 h 279"/>
                <a:gd name="T60" fmla="*/ 57 w 188"/>
                <a:gd name="T61" fmla="*/ 192 h 279"/>
                <a:gd name="T62" fmla="*/ 55 w 188"/>
                <a:gd name="T63" fmla="*/ 183 h 279"/>
                <a:gd name="T64" fmla="*/ 54 w 188"/>
                <a:gd name="T65" fmla="*/ 169 h 279"/>
                <a:gd name="T66" fmla="*/ 30 w 188"/>
                <a:gd name="T67" fmla="*/ 119 h 279"/>
                <a:gd name="T68" fmla="*/ 24 w 188"/>
                <a:gd name="T69" fmla="*/ 73 h 279"/>
                <a:gd name="T70" fmla="*/ 39 w 188"/>
                <a:gd name="T71" fmla="*/ 45 h 279"/>
                <a:gd name="T72" fmla="*/ 97 w 188"/>
                <a:gd name="T73" fmla="*/ 20 h 279"/>
                <a:gd name="T74" fmla="*/ 97 w 188"/>
                <a:gd name="T75" fmla="*/ 20 h 279"/>
                <a:gd name="T76" fmla="*/ 153 w 188"/>
                <a:gd name="T77" fmla="*/ 48 h 279"/>
                <a:gd name="T78" fmla="*/ 73 w 188"/>
                <a:gd name="T79" fmla="*/ 70 h 279"/>
                <a:gd name="T80" fmla="*/ 81 w 188"/>
                <a:gd name="T81" fmla="*/ 76 h 279"/>
                <a:gd name="T82" fmla="*/ 84 w 188"/>
                <a:gd name="T83" fmla="*/ 69 h 279"/>
                <a:gd name="T84" fmla="*/ 93 w 188"/>
                <a:gd name="T85" fmla="*/ 69 h 279"/>
                <a:gd name="T86" fmla="*/ 97 w 188"/>
                <a:gd name="T87" fmla="*/ 69 h 279"/>
                <a:gd name="T88" fmla="*/ 99 w 188"/>
                <a:gd name="T89" fmla="*/ 79 h 279"/>
                <a:gd name="T90" fmla="*/ 104 w 188"/>
                <a:gd name="T91" fmla="*/ 78 h 279"/>
                <a:gd name="T92" fmla="*/ 117 w 188"/>
                <a:gd name="T93" fmla="*/ 79 h 279"/>
                <a:gd name="T94" fmla="*/ 64 w 188"/>
                <a:gd name="T95" fmla="*/ 79 h 279"/>
                <a:gd name="T96" fmla="*/ 73 w 188"/>
                <a:gd name="T97" fmla="*/ 70 h 279"/>
                <a:gd name="T98" fmla="*/ 115 w 188"/>
                <a:gd name="T99" fmla="*/ 72 h 279"/>
                <a:gd name="T100" fmla="*/ 117 w 188"/>
                <a:gd name="T101" fmla="*/ 71 h 279"/>
                <a:gd name="T102" fmla="*/ 109 w 188"/>
                <a:gd name="T103" fmla="*/ 69 h 279"/>
                <a:gd name="T104" fmla="*/ 104 w 188"/>
                <a:gd name="T105" fmla="*/ 70 h 279"/>
                <a:gd name="T106" fmla="*/ 63 w 188"/>
                <a:gd name="T107" fmla="*/ 76 h 279"/>
                <a:gd name="T108" fmla="*/ 63 w 188"/>
                <a:gd name="T109" fmla="*/ 7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8" h="279">
                  <a:moveTo>
                    <a:pt x="99" y="1"/>
                  </a:moveTo>
                  <a:cubicBezTo>
                    <a:pt x="98" y="1"/>
                    <a:pt x="98" y="1"/>
                    <a:pt x="98" y="1"/>
                  </a:cubicBezTo>
                  <a:cubicBezTo>
                    <a:pt x="98" y="1"/>
                    <a:pt x="97" y="1"/>
                    <a:pt x="97" y="1"/>
                  </a:cubicBezTo>
                  <a:cubicBezTo>
                    <a:pt x="58" y="0"/>
                    <a:pt x="34" y="19"/>
                    <a:pt x="22" y="34"/>
                  </a:cubicBezTo>
                  <a:cubicBezTo>
                    <a:pt x="9" y="51"/>
                    <a:pt x="4" y="67"/>
                    <a:pt x="3" y="69"/>
                  </a:cubicBezTo>
                  <a:cubicBezTo>
                    <a:pt x="1" y="78"/>
                    <a:pt x="0" y="88"/>
                    <a:pt x="2" y="99"/>
                  </a:cubicBezTo>
                  <a:cubicBezTo>
                    <a:pt x="3" y="108"/>
                    <a:pt x="6" y="117"/>
                    <a:pt x="10" y="126"/>
                  </a:cubicBezTo>
                  <a:cubicBezTo>
                    <a:pt x="16" y="142"/>
                    <a:pt x="24" y="154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31" y="164"/>
                    <a:pt x="33" y="177"/>
                    <a:pt x="33" y="183"/>
                  </a:cubicBezTo>
                  <a:cubicBezTo>
                    <a:pt x="32" y="191"/>
                    <a:pt x="35" y="197"/>
                    <a:pt x="37" y="201"/>
                  </a:cubicBezTo>
                  <a:cubicBezTo>
                    <a:pt x="35" y="219"/>
                    <a:pt x="35" y="234"/>
                    <a:pt x="36" y="245"/>
                  </a:cubicBezTo>
                  <a:cubicBezTo>
                    <a:pt x="37" y="255"/>
                    <a:pt x="39" y="262"/>
                    <a:pt x="42" y="267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1"/>
                    <a:pt x="47" y="271"/>
                    <a:pt x="47" y="271"/>
                  </a:cubicBezTo>
                  <a:cubicBezTo>
                    <a:pt x="52" y="274"/>
                    <a:pt x="64" y="278"/>
                    <a:pt x="82" y="279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95" y="279"/>
                    <a:pt x="108" y="278"/>
                    <a:pt x="122" y="274"/>
                  </a:cubicBezTo>
                  <a:cubicBezTo>
                    <a:pt x="126" y="273"/>
                    <a:pt x="126" y="273"/>
                    <a:pt x="126" y="273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32" y="265"/>
                    <a:pt x="135" y="258"/>
                    <a:pt x="137" y="249"/>
                  </a:cubicBezTo>
                  <a:cubicBezTo>
                    <a:pt x="139" y="237"/>
                    <a:pt x="140" y="223"/>
                    <a:pt x="140" y="205"/>
                  </a:cubicBezTo>
                  <a:cubicBezTo>
                    <a:pt x="142" y="201"/>
                    <a:pt x="145" y="195"/>
                    <a:pt x="145" y="187"/>
                  </a:cubicBezTo>
                  <a:cubicBezTo>
                    <a:pt x="146" y="181"/>
                    <a:pt x="149" y="167"/>
                    <a:pt x="157" y="160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7" y="159"/>
                    <a:pt x="166" y="147"/>
                    <a:pt x="174" y="132"/>
                  </a:cubicBezTo>
                  <a:cubicBezTo>
                    <a:pt x="179" y="122"/>
                    <a:pt x="183" y="113"/>
                    <a:pt x="185" y="105"/>
                  </a:cubicBezTo>
                  <a:cubicBezTo>
                    <a:pt x="187" y="94"/>
                    <a:pt x="188" y="84"/>
                    <a:pt x="186" y="75"/>
                  </a:cubicBezTo>
                  <a:cubicBezTo>
                    <a:pt x="186" y="72"/>
                    <a:pt x="183" y="56"/>
                    <a:pt x="171" y="39"/>
                  </a:cubicBezTo>
                  <a:cubicBezTo>
                    <a:pt x="160" y="22"/>
                    <a:pt x="138" y="3"/>
                    <a:pt x="99" y="1"/>
                  </a:cubicBezTo>
                  <a:close/>
                  <a:moveTo>
                    <a:pt x="165" y="77"/>
                  </a:moveTo>
                  <a:cubicBezTo>
                    <a:pt x="165" y="78"/>
                    <a:pt x="165" y="78"/>
                    <a:pt x="165" y="78"/>
                  </a:cubicBezTo>
                  <a:cubicBezTo>
                    <a:pt x="170" y="106"/>
                    <a:pt x="142" y="143"/>
                    <a:pt x="140" y="146"/>
                  </a:cubicBezTo>
                  <a:cubicBezTo>
                    <a:pt x="134" y="153"/>
                    <a:pt x="129" y="161"/>
                    <a:pt x="126" y="171"/>
                  </a:cubicBezTo>
                  <a:cubicBezTo>
                    <a:pt x="124" y="178"/>
                    <a:pt x="123" y="184"/>
                    <a:pt x="123" y="185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23" y="191"/>
                    <a:pt x="120" y="194"/>
                    <a:pt x="120" y="195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0" y="199"/>
                    <a:pt x="104" y="200"/>
                    <a:pt x="98" y="200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1"/>
                    <a:pt x="99" y="150"/>
                    <a:pt x="98" y="148"/>
                  </a:cubicBezTo>
                  <a:cubicBezTo>
                    <a:pt x="129" y="74"/>
                    <a:pt x="129" y="74"/>
                    <a:pt x="129" y="74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2"/>
                    <a:pt x="126" y="71"/>
                    <a:pt x="126" y="71"/>
                  </a:cubicBezTo>
                  <a:cubicBezTo>
                    <a:pt x="124" y="66"/>
                    <a:pt x="119" y="65"/>
                    <a:pt x="114" y="67"/>
                  </a:cubicBezTo>
                  <a:cubicBezTo>
                    <a:pt x="113" y="66"/>
                    <a:pt x="113" y="65"/>
                    <a:pt x="112" y="65"/>
                  </a:cubicBezTo>
                  <a:cubicBezTo>
                    <a:pt x="108" y="63"/>
                    <a:pt x="104" y="64"/>
                    <a:pt x="100" y="66"/>
                  </a:cubicBezTo>
                  <a:cubicBezTo>
                    <a:pt x="97" y="65"/>
                    <a:pt x="93" y="66"/>
                    <a:pt x="90" y="66"/>
                  </a:cubicBezTo>
                  <a:cubicBezTo>
                    <a:pt x="87" y="64"/>
                    <a:pt x="81" y="65"/>
                    <a:pt x="77" y="67"/>
                  </a:cubicBezTo>
                  <a:cubicBezTo>
                    <a:pt x="76" y="66"/>
                    <a:pt x="74" y="66"/>
                    <a:pt x="72" y="66"/>
                  </a:cubicBezTo>
                  <a:cubicBezTo>
                    <a:pt x="71" y="67"/>
                    <a:pt x="69" y="67"/>
                    <a:pt x="68" y="68"/>
                  </a:cubicBezTo>
                  <a:cubicBezTo>
                    <a:pt x="63" y="63"/>
                    <a:pt x="57" y="69"/>
                    <a:pt x="56" y="75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1" y="150"/>
                    <a:pt x="81" y="151"/>
                    <a:pt x="81" y="153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71" y="200"/>
                    <a:pt x="64" y="198"/>
                    <a:pt x="60" y="197"/>
                  </a:cubicBezTo>
                  <a:cubicBezTo>
                    <a:pt x="60" y="196"/>
                    <a:pt x="60" y="196"/>
                    <a:pt x="60" y="196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192"/>
                    <a:pt x="55" y="189"/>
                    <a:pt x="55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5" y="182"/>
                    <a:pt x="55" y="176"/>
                    <a:pt x="54" y="169"/>
                  </a:cubicBezTo>
                  <a:cubicBezTo>
                    <a:pt x="51" y="158"/>
                    <a:pt x="48" y="150"/>
                    <a:pt x="42" y="143"/>
                  </a:cubicBezTo>
                  <a:cubicBezTo>
                    <a:pt x="41" y="142"/>
                    <a:pt x="35" y="132"/>
                    <a:pt x="30" y="119"/>
                  </a:cubicBezTo>
                  <a:cubicBezTo>
                    <a:pt x="25" y="106"/>
                    <a:pt x="20" y="88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2"/>
                    <a:pt x="28" y="58"/>
                    <a:pt x="39" y="45"/>
                  </a:cubicBezTo>
                  <a:cubicBezTo>
                    <a:pt x="53" y="28"/>
                    <a:pt x="72" y="19"/>
                    <a:pt x="96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8" y="20"/>
                  </a:cubicBezTo>
                  <a:cubicBezTo>
                    <a:pt x="122" y="21"/>
                    <a:pt x="140" y="30"/>
                    <a:pt x="153" y="48"/>
                  </a:cubicBezTo>
                  <a:cubicBezTo>
                    <a:pt x="162" y="62"/>
                    <a:pt x="165" y="77"/>
                    <a:pt x="165" y="77"/>
                  </a:cubicBezTo>
                  <a:close/>
                  <a:moveTo>
                    <a:pt x="73" y="70"/>
                  </a:moveTo>
                  <a:cubicBezTo>
                    <a:pt x="72" y="72"/>
                    <a:pt x="72" y="74"/>
                    <a:pt x="73" y="76"/>
                  </a:cubicBezTo>
                  <a:cubicBezTo>
                    <a:pt x="74" y="80"/>
                    <a:pt x="79" y="79"/>
                    <a:pt x="81" y="76"/>
                  </a:cubicBezTo>
                  <a:cubicBezTo>
                    <a:pt x="82" y="74"/>
                    <a:pt x="81" y="72"/>
                    <a:pt x="80" y="70"/>
                  </a:cubicBezTo>
                  <a:cubicBezTo>
                    <a:pt x="81" y="69"/>
                    <a:pt x="83" y="69"/>
                    <a:pt x="84" y="69"/>
                  </a:cubicBezTo>
                  <a:cubicBezTo>
                    <a:pt x="77" y="75"/>
                    <a:pt x="90" y="83"/>
                    <a:pt x="93" y="73"/>
                  </a:cubicBezTo>
                  <a:cubicBezTo>
                    <a:pt x="93" y="72"/>
                    <a:pt x="93" y="70"/>
                    <a:pt x="93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94" y="69"/>
                    <a:pt x="96" y="69"/>
                    <a:pt x="97" y="69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3" y="73"/>
                    <a:pt x="94" y="80"/>
                    <a:pt x="99" y="79"/>
                  </a:cubicBezTo>
                  <a:cubicBezTo>
                    <a:pt x="101" y="79"/>
                    <a:pt x="102" y="78"/>
                    <a:pt x="103" y="77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9" y="81"/>
                    <a:pt x="112" y="79"/>
                    <a:pt x="114" y="76"/>
                  </a:cubicBezTo>
                  <a:cubicBezTo>
                    <a:pt x="114" y="77"/>
                    <a:pt x="116" y="79"/>
                    <a:pt x="117" y="79"/>
                  </a:cubicBezTo>
                  <a:cubicBezTo>
                    <a:pt x="90" y="144"/>
                    <a:pt x="90" y="144"/>
                    <a:pt x="90" y="144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70" y="81"/>
                    <a:pt x="71" y="75"/>
                    <a:pt x="70" y="71"/>
                  </a:cubicBezTo>
                  <a:cubicBezTo>
                    <a:pt x="71" y="71"/>
                    <a:pt x="72" y="70"/>
                    <a:pt x="73" y="70"/>
                  </a:cubicBezTo>
                  <a:close/>
                  <a:moveTo>
                    <a:pt x="117" y="71"/>
                  </a:moveTo>
                  <a:cubicBezTo>
                    <a:pt x="116" y="71"/>
                    <a:pt x="116" y="72"/>
                    <a:pt x="115" y="72"/>
                  </a:cubicBezTo>
                  <a:cubicBezTo>
                    <a:pt x="115" y="72"/>
                    <a:pt x="115" y="71"/>
                    <a:pt x="115" y="70"/>
                  </a:cubicBezTo>
                  <a:cubicBezTo>
                    <a:pt x="116" y="70"/>
                    <a:pt x="116" y="70"/>
                    <a:pt x="117" y="71"/>
                  </a:cubicBezTo>
                  <a:close/>
                  <a:moveTo>
                    <a:pt x="103" y="68"/>
                  </a:moveTo>
                  <a:cubicBezTo>
                    <a:pt x="105" y="68"/>
                    <a:pt x="107" y="68"/>
                    <a:pt x="109" y="69"/>
                  </a:cubicBezTo>
                  <a:cubicBezTo>
                    <a:pt x="107" y="70"/>
                    <a:pt x="106" y="71"/>
                    <a:pt x="105" y="72"/>
                  </a:cubicBezTo>
                  <a:cubicBezTo>
                    <a:pt x="105" y="71"/>
                    <a:pt x="105" y="70"/>
                    <a:pt x="104" y="70"/>
                  </a:cubicBezTo>
                  <a:cubicBezTo>
                    <a:pt x="104" y="69"/>
                    <a:pt x="104" y="69"/>
                    <a:pt x="103" y="68"/>
                  </a:cubicBezTo>
                  <a:close/>
                  <a:moveTo>
                    <a:pt x="63" y="76"/>
                  </a:moveTo>
                  <a:cubicBezTo>
                    <a:pt x="63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3" y="75"/>
                    <a:pt x="63" y="76"/>
                    <a:pt x="6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4101276" y="2421397"/>
              <a:ext cx="2688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33"/>
            <p:cNvSpPr>
              <a:spLocks noEditPoints="1"/>
            </p:cNvSpPr>
            <p:nvPr/>
          </p:nvSpPr>
          <p:spPr bwMode="auto">
            <a:xfrm>
              <a:off x="3461460" y="2222463"/>
              <a:ext cx="672077" cy="465974"/>
            </a:xfrm>
            <a:custGeom>
              <a:avLst/>
              <a:gdLst>
                <a:gd name="T0" fmla="*/ 314 w 317"/>
                <a:gd name="T1" fmla="*/ 82 h 220"/>
                <a:gd name="T2" fmla="*/ 309 w 317"/>
                <a:gd name="T3" fmla="*/ 76 h 220"/>
                <a:gd name="T4" fmla="*/ 303 w 317"/>
                <a:gd name="T5" fmla="*/ 71 h 220"/>
                <a:gd name="T6" fmla="*/ 302 w 317"/>
                <a:gd name="T7" fmla="*/ 72 h 220"/>
                <a:gd name="T8" fmla="*/ 306 w 317"/>
                <a:gd name="T9" fmla="*/ 83 h 220"/>
                <a:gd name="T10" fmla="*/ 306 w 317"/>
                <a:gd name="T11" fmla="*/ 87 h 220"/>
                <a:gd name="T12" fmla="*/ 305 w 317"/>
                <a:gd name="T13" fmla="*/ 92 h 220"/>
                <a:gd name="T14" fmla="*/ 302 w 317"/>
                <a:gd name="T15" fmla="*/ 94 h 220"/>
                <a:gd name="T16" fmla="*/ 302 w 317"/>
                <a:gd name="T17" fmla="*/ 95 h 220"/>
                <a:gd name="T18" fmla="*/ 302 w 317"/>
                <a:gd name="T19" fmla="*/ 94 h 220"/>
                <a:gd name="T20" fmla="*/ 302 w 317"/>
                <a:gd name="T21" fmla="*/ 94 h 220"/>
                <a:gd name="T22" fmla="*/ 301 w 317"/>
                <a:gd name="T23" fmla="*/ 95 h 220"/>
                <a:gd name="T24" fmla="*/ 298 w 317"/>
                <a:gd name="T25" fmla="*/ 96 h 220"/>
                <a:gd name="T26" fmla="*/ 158 w 317"/>
                <a:gd name="T27" fmla="*/ 0 h 220"/>
                <a:gd name="T28" fmla="*/ 17 w 317"/>
                <a:gd name="T29" fmla="*/ 11 h 220"/>
                <a:gd name="T30" fmla="*/ 20 w 317"/>
                <a:gd name="T31" fmla="*/ 99 h 220"/>
                <a:gd name="T32" fmla="*/ 8 w 317"/>
                <a:gd name="T33" fmla="*/ 99 h 220"/>
                <a:gd name="T34" fmla="*/ 8 w 317"/>
                <a:gd name="T35" fmla="*/ 147 h 220"/>
                <a:gd name="T36" fmla="*/ 90 w 317"/>
                <a:gd name="T37" fmla="*/ 185 h 220"/>
                <a:gd name="T38" fmla="*/ 113 w 317"/>
                <a:gd name="T39" fmla="*/ 220 h 220"/>
                <a:gd name="T40" fmla="*/ 134 w 317"/>
                <a:gd name="T41" fmla="*/ 196 h 220"/>
                <a:gd name="T42" fmla="*/ 176 w 317"/>
                <a:gd name="T43" fmla="*/ 197 h 220"/>
                <a:gd name="T44" fmla="*/ 196 w 317"/>
                <a:gd name="T45" fmla="*/ 220 h 220"/>
                <a:gd name="T46" fmla="*/ 219 w 317"/>
                <a:gd name="T47" fmla="*/ 188 h 220"/>
                <a:gd name="T48" fmla="*/ 302 w 317"/>
                <a:gd name="T49" fmla="*/ 110 h 220"/>
                <a:gd name="T50" fmla="*/ 309 w 317"/>
                <a:gd name="T51" fmla="*/ 106 h 220"/>
                <a:gd name="T52" fmla="*/ 311 w 317"/>
                <a:gd name="T53" fmla="*/ 104 h 220"/>
                <a:gd name="T54" fmla="*/ 311 w 317"/>
                <a:gd name="T55" fmla="*/ 104 h 220"/>
                <a:gd name="T56" fmla="*/ 312 w 317"/>
                <a:gd name="T57" fmla="*/ 103 h 220"/>
                <a:gd name="T58" fmla="*/ 312 w 317"/>
                <a:gd name="T59" fmla="*/ 103 h 220"/>
                <a:gd name="T60" fmla="*/ 316 w 317"/>
                <a:gd name="T61" fmla="*/ 96 h 220"/>
                <a:gd name="T62" fmla="*/ 315 w 317"/>
                <a:gd name="T63" fmla="*/ 85 h 220"/>
                <a:gd name="T64" fmla="*/ 52 w 317"/>
                <a:gd name="T65" fmla="*/ 100 h 220"/>
                <a:gd name="T66" fmla="*/ 75 w 317"/>
                <a:gd name="T67" fmla="*/ 100 h 220"/>
                <a:gd name="T68" fmla="*/ 201 w 317"/>
                <a:gd name="T69" fmla="*/ 25 h 220"/>
                <a:gd name="T70" fmla="*/ 158 w 317"/>
                <a:gd name="T71" fmla="*/ 31 h 220"/>
                <a:gd name="T72" fmla="*/ 119 w 317"/>
                <a:gd name="T73" fmla="*/ 38 h 220"/>
                <a:gd name="T74" fmla="*/ 113 w 317"/>
                <a:gd name="T75" fmla="*/ 26 h 220"/>
                <a:gd name="T76" fmla="*/ 158 w 317"/>
                <a:gd name="T77" fmla="*/ 13 h 220"/>
                <a:gd name="T78" fmla="*/ 201 w 317"/>
                <a:gd name="T79" fmla="*/ 2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7" h="220">
                  <a:moveTo>
                    <a:pt x="315" y="85"/>
                  </a:moveTo>
                  <a:cubicBezTo>
                    <a:pt x="315" y="84"/>
                    <a:pt x="314" y="83"/>
                    <a:pt x="314" y="82"/>
                  </a:cubicBezTo>
                  <a:cubicBezTo>
                    <a:pt x="313" y="81"/>
                    <a:pt x="313" y="80"/>
                    <a:pt x="312" y="80"/>
                  </a:cubicBezTo>
                  <a:cubicBezTo>
                    <a:pt x="311" y="78"/>
                    <a:pt x="310" y="77"/>
                    <a:pt x="309" y="76"/>
                  </a:cubicBezTo>
                  <a:cubicBezTo>
                    <a:pt x="308" y="75"/>
                    <a:pt x="306" y="74"/>
                    <a:pt x="305" y="73"/>
                  </a:cubicBezTo>
                  <a:cubicBezTo>
                    <a:pt x="304" y="72"/>
                    <a:pt x="304" y="72"/>
                    <a:pt x="303" y="71"/>
                  </a:cubicBezTo>
                  <a:cubicBezTo>
                    <a:pt x="301" y="70"/>
                    <a:pt x="300" y="70"/>
                    <a:pt x="300" y="70"/>
                  </a:cubicBezTo>
                  <a:cubicBezTo>
                    <a:pt x="300" y="70"/>
                    <a:pt x="301" y="71"/>
                    <a:pt x="302" y="72"/>
                  </a:cubicBezTo>
                  <a:cubicBezTo>
                    <a:pt x="302" y="74"/>
                    <a:pt x="303" y="76"/>
                    <a:pt x="304" y="79"/>
                  </a:cubicBezTo>
                  <a:cubicBezTo>
                    <a:pt x="305" y="80"/>
                    <a:pt x="305" y="81"/>
                    <a:pt x="306" y="83"/>
                  </a:cubicBezTo>
                  <a:cubicBezTo>
                    <a:pt x="306" y="84"/>
                    <a:pt x="306" y="84"/>
                    <a:pt x="306" y="85"/>
                  </a:cubicBezTo>
                  <a:cubicBezTo>
                    <a:pt x="306" y="86"/>
                    <a:pt x="306" y="86"/>
                    <a:pt x="306" y="87"/>
                  </a:cubicBezTo>
                  <a:cubicBezTo>
                    <a:pt x="306" y="89"/>
                    <a:pt x="306" y="90"/>
                    <a:pt x="306" y="91"/>
                  </a:cubicBezTo>
                  <a:cubicBezTo>
                    <a:pt x="305" y="91"/>
                    <a:pt x="305" y="92"/>
                    <a:pt x="305" y="92"/>
                  </a:cubicBezTo>
                  <a:cubicBezTo>
                    <a:pt x="305" y="92"/>
                    <a:pt x="304" y="92"/>
                    <a:pt x="304" y="93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2" y="95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4"/>
                    <a:pt x="302" y="94"/>
                    <a:pt x="302" y="94"/>
                  </a:cubicBezTo>
                  <a:cubicBezTo>
                    <a:pt x="302" y="95"/>
                    <a:pt x="302" y="95"/>
                    <a:pt x="302" y="95"/>
                  </a:cubicBezTo>
                  <a:cubicBezTo>
                    <a:pt x="301" y="95"/>
                    <a:pt x="301" y="95"/>
                    <a:pt x="301" y="95"/>
                  </a:cubicBezTo>
                  <a:cubicBezTo>
                    <a:pt x="300" y="95"/>
                    <a:pt x="300" y="96"/>
                    <a:pt x="299" y="96"/>
                  </a:cubicBezTo>
                  <a:cubicBezTo>
                    <a:pt x="299" y="96"/>
                    <a:pt x="298" y="96"/>
                    <a:pt x="298" y="96"/>
                  </a:cubicBezTo>
                  <a:cubicBezTo>
                    <a:pt x="297" y="96"/>
                    <a:pt x="297" y="96"/>
                    <a:pt x="297" y="96"/>
                  </a:cubicBezTo>
                  <a:cubicBezTo>
                    <a:pt x="295" y="43"/>
                    <a:pt x="233" y="0"/>
                    <a:pt x="158" y="0"/>
                  </a:cubicBezTo>
                  <a:cubicBezTo>
                    <a:pt x="123" y="0"/>
                    <a:pt x="90" y="10"/>
                    <a:pt x="65" y="26"/>
                  </a:cubicBezTo>
                  <a:cubicBezTo>
                    <a:pt x="55" y="19"/>
                    <a:pt x="39" y="11"/>
                    <a:pt x="17" y="11"/>
                  </a:cubicBezTo>
                  <a:cubicBezTo>
                    <a:pt x="17" y="11"/>
                    <a:pt x="31" y="33"/>
                    <a:pt x="40" y="48"/>
                  </a:cubicBezTo>
                  <a:cubicBezTo>
                    <a:pt x="27" y="63"/>
                    <a:pt x="20" y="80"/>
                    <a:pt x="20" y="99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9"/>
                    <a:pt x="0" y="108"/>
                    <a:pt x="0" y="123"/>
                  </a:cubicBezTo>
                  <a:cubicBezTo>
                    <a:pt x="0" y="138"/>
                    <a:pt x="8" y="147"/>
                    <a:pt x="8" y="147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56" y="167"/>
                    <a:pt x="72" y="177"/>
                    <a:pt x="90" y="185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8" y="216"/>
                    <a:pt x="101" y="220"/>
                    <a:pt x="113" y="220"/>
                  </a:cubicBezTo>
                  <a:cubicBezTo>
                    <a:pt x="125" y="220"/>
                    <a:pt x="130" y="216"/>
                    <a:pt x="130" y="216"/>
                  </a:cubicBezTo>
                  <a:cubicBezTo>
                    <a:pt x="134" y="196"/>
                    <a:pt x="134" y="196"/>
                    <a:pt x="134" y="196"/>
                  </a:cubicBezTo>
                  <a:cubicBezTo>
                    <a:pt x="142" y="197"/>
                    <a:pt x="150" y="198"/>
                    <a:pt x="158" y="198"/>
                  </a:cubicBezTo>
                  <a:cubicBezTo>
                    <a:pt x="164" y="198"/>
                    <a:pt x="170" y="197"/>
                    <a:pt x="176" y="197"/>
                  </a:cubicBezTo>
                  <a:cubicBezTo>
                    <a:pt x="181" y="216"/>
                    <a:pt x="181" y="216"/>
                    <a:pt x="181" y="216"/>
                  </a:cubicBezTo>
                  <a:cubicBezTo>
                    <a:pt x="181" y="216"/>
                    <a:pt x="184" y="220"/>
                    <a:pt x="196" y="220"/>
                  </a:cubicBezTo>
                  <a:cubicBezTo>
                    <a:pt x="208" y="220"/>
                    <a:pt x="212" y="216"/>
                    <a:pt x="212" y="216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60" y="173"/>
                    <a:pt x="290" y="145"/>
                    <a:pt x="295" y="112"/>
                  </a:cubicBezTo>
                  <a:cubicBezTo>
                    <a:pt x="298" y="111"/>
                    <a:pt x="300" y="111"/>
                    <a:pt x="302" y="110"/>
                  </a:cubicBezTo>
                  <a:cubicBezTo>
                    <a:pt x="304" y="110"/>
                    <a:pt x="305" y="109"/>
                    <a:pt x="306" y="108"/>
                  </a:cubicBezTo>
                  <a:cubicBezTo>
                    <a:pt x="307" y="108"/>
                    <a:pt x="308" y="107"/>
                    <a:pt x="309" y="106"/>
                  </a:cubicBezTo>
                  <a:cubicBezTo>
                    <a:pt x="310" y="105"/>
                    <a:pt x="310" y="105"/>
                    <a:pt x="310" y="105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1" y="104"/>
                    <a:pt x="311" y="104"/>
                    <a:pt x="311" y="104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4" y="101"/>
                    <a:pt x="314" y="101"/>
                    <a:pt x="314" y="101"/>
                  </a:cubicBezTo>
                  <a:cubicBezTo>
                    <a:pt x="315" y="99"/>
                    <a:pt x="315" y="98"/>
                    <a:pt x="316" y="96"/>
                  </a:cubicBezTo>
                  <a:cubicBezTo>
                    <a:pt x="316" y="95"/>
                    <a:pt x="317" y="94"/>
                    <a:pt x="317" y="92"/>
                  </a:cubicBezTo>
                  <a:cubicBezTo>
                    <a:pt x="317" y="90"/>
                    <a:pt x="316" y="87"/>
                    <a:pt x="315" y="85"/>
                  </a:cubicBezTo>
                  <a:close/>
                  <a:moveTo>
                    <a:pt x="63" y="111"/>
                  </a:moveTo>
                  <a:cubicBezTo>
                    <a:pt x="57" y="111"/>
                    <a:pt x="52" y="106"/>
                    <a:pt x="52" y="100"/>
                  </a:cubicBezTo>
                  <a:cubicBezTo>
                    <a:pt x="52" y="93"/>
                    <a:pt x="57" y="88"/>
                    <a:pt x="63" y="88"/>
                  </a:cubicBezTo>
                  <a:cubicBezTo>
                    <a:pt x="70" y="88"/>
                    <a:pt x="75" y="93"/>
                    <a:pt x="75" y="100"/>
                  </a:cubicBezTo>
                  <a:cubicBezTo>
                    <a:pt x="75" y="106"/>
                    <a:pt x="70" y="111"/>
                    <a:pt x="63" y="111"/>
                  </a:cubicBezTo>
                  <a:close/>
                  <a:moveTo>
                    <a:pt x="201" y="25"/>
                  </a:moveTo>
                  <a:cubicBezTo>
                    <a:pt x="200" y="27"/>
                    <a:pt x="197" y="37"/>
                    <a:pt x="194" y="37"/>
                  </a:cubicBezTo>
                  <a:cubicBezTo>
                    <a:pt x="183" y="33"/>
                    <a:pt x="170" y="31"/>
                    <a:pt x="158" y="31"/>
                  </a:cubicBezTo>
                  <a:cubicBezTo>
                    <a:pt x="144" y="31"/>
                    <a:pt x="131" y="33"/>
                    <a:pt x="119" y="37"/>
                  </a:cubicBezTo>
                  <a:cubicBezTo>
                    <a:pt x="119" y="37"/>
                    <a:pt x="119" y="38"/>
                    <a:pt x="119" y="38"/>
                  </a:cubicBezTo>
                  <a:cubicBezTo>
                    <a:pt x="119" y="38"/>
                    <a:pt x="119" y="37"/>
                    <a:pt x="118" y="37"/>
                  </a:cubicBezTo>
                  <a:cubicBezTo>
                    <a:pt x="115" y="36"/>
                    <a:pt x="113" y="28"/>
                    <a:pt x="113" y="26"/>
                  </a:cubicBezTo>
                  <a:cubicBezTo>
                    <a:pt x="112" y="23"/>
                    <a:pt x="113" y="20"/>
                    <a:pt x="116" y="19"/>
                  </a:cubicBezTo>
                  <a:cubicBezTo>
                    <a:pt x="129" y="15"/>
                    <a:pt x="143" y="13"/>
                    <a:pt x="158" y="13"/>
                  </a:cubicBezTo>
                  <a:cubicBezTo>
                    <a:pt x="171" y="13"/>
                    <a:pt x="185" y="15"/>
                    <a:pt x="197" y="18"/>
                  </a:cubicBezTo>
                  <a:cubicBezTo>
                    <a:pt x="200" y="19"/>
                    <a:pt x="201" y="22"/>
                    <a:pt x="20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4245549" y="4200160"/>
              <a:ext cx="415792" cy="270623"/>
            </a:xfrm>
            <a:custGeom>
              <a:avLst/>
              <a:gdLst>
                <a:gd name="T0" fmla="*/ 95 w 196"/>
                <a:gd name="T1" fmla="*/ 123 h 128"/>
                <a:gd name="T2" fmla="*/ 181 w 196"/>
                <a:gd name="T3" fmla="*/ 66 h 128"/>
                <a:gd name="T4" fmla="*/ 195 w 196"/>
                <a:gd name="T5" fmla="*/ 66 h 128"/>
                <a:gd name="T6" fmla="*/ 196 w 196"/>
                <a:gd name="T7" fmla="*/ 64 h 128"/>
                <a:gd name="T8" fmla="*/ 101 w 196"/>
                <a:gd name="T9" fmla="*/ 0 h 128"/>
                <a:gd name="T10" fmla="*/ 6 w 196"/>
                <a:gd name="T11" fmla="*/ 64 h 128"/>
                <a:gd name="T12" fmla="*/ 29 w 196"/>
                <a:gd name="T13" fmla="*/ 106 h 128"/>
                <a:gd name="T14" fmla="*/ 0 w 196"/>
                <a:gd name="T15" fmla="*/ 126 h 128"/>
                <a:gd name="T16" fmla="*/ 14 w 196"/>
                <a:gd name="T17" fmla="*/ 128 h 128"/>
                <a:gd name="T18" fmla="*/ 45 w 196"/>
                <a:gd name="T19" fmla="*/ 116 h 128"/>
                <a:gd name="T20" fmla="*/ 94 w 196"/>
                <a:gd name="T21" fmla="*/ 127 h 128"/>
                <a:gd name="T22" fmla="*/ 95 w 196"/>
                <a:gd name="T2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28">
                  <a:moveTo>
                    <a:pt x="95" y="123"/>
                  </a:moveTo>
                  <a:cubicBezTo>
                    <a:pt x="103" y="90"/>
                    <a:pt x="135" y="66"/>
                    <a:pt x="181" y="66"/>
                  </a:cubicBezTo>
                  <a:cubicBezTo>
                    <a:pt x="186" y="66"/>
                    <a:pt x="191" y="66"/>
                    <a:pt x="195" y="66"/>
                  </a:cubicBezTo>
                  <a:cubicBezTo>
                    <a:pt x="196" y="66"/>
                    <a:pt x="196" y="65"/>
                    <a:pt x="196" y="64"/>
                  </a:cubicBezTo>
                  <a:cubicBezTo>
                    <a:pt x="196" y="29"/>
                    <a:pt x="153" y="0"/>
                    <a:pt x="101" y="0"/>
                  </a:cubicBezTo>
                  <a:cubicBezTo>
                    <a:pt x="48" y="0"/>
                    <a:pt x="6" y="29"/>
                    <a:pt x="6" y="64"/>
                  </a:cubicBezTo>
                  <a:cubicBezTo>
                    <a:pt x="6" y="80"/>
                    <a:pt x="15" y="95"/>
                    <a:pt x="29" y="106"/>
                  </a:cubicBezTo>
                  <a:cubicBezTo>
                    <a:pt x="22" y="115"/>
                    <a:pt x="12" y="122"/>
                    <a:pt x="0" y="126"/>
                  </a:cubicBezTo>
                  <a:cubicBezTo>
                    <a:pt x="5" y="127"/>
                    <a:pt x="9" y="128"/>
                    <a:pt x="14" y="128"/>
                  </a:cubicBezTo>
                  <a:cubicBezTo>
                    <a:pt x="26" y="128"/>
                    <a:pt x="37" y="123"/>
                    <a:pt x="45" y="116"/>
                  </a:cubicBezTo>
                  <a:cubicBezTo>
                    <a:pt x="60" y="123"/>
                    <a:pt x="74" y="126"/>
                    <a:pt x="94" y="127"/>
                  </a:cubicBezTo>
                  <a:cubicBezTo>
                    <a:pt x="94" y="125"/>
                    <a:pt x="95" y="124"/>
                    <a:pt x="95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35"/>
            <p:cNvSpPr>
              <a:spLocks noEditPoints="1"/>
            </p:cNvSpPr>
            <p:nvPr/>
          </p:nvSpPr>
          <p:spPr bwMode="auto">
            <a:xfrm>
              <a:off x="4483016" y="4374004"/>
              <a:ext cx="319908" cy="207000"/>
            </a:xfrm>
            <a:custGeom>
              <a:avLst/>
              <a:gdLst>
                <a:gd name="T0" fmla="*/ 128 w 151"/>
                <a:gd name="T1" fmla="*/ 81 h 98"/>
                <a:gd name="T2" fmla="*/ 146 w 151"/>
                <a:gd name="T3" fmla="*/ 49 h 98"/>
                <a:gd name="T4" fmla="*/ 73 w 151"/>
                <a:gd name="T5" fmla="*/ 0 h 98"/>
                <a:gd name="T6" fmla="*/ 0 w 151"/>
                <a:gd name="T7" fmla="*/ 49 h 98"/>
                <a:gd name="T8" fmla="*/ 73 w 151"/>
                <a:gd name="T9" fmla="*/ 98 h 98"/>
                <a:gd name="T10" fmla="*/ 116 w 151"/>
                <a:gd name="T11" fmla="*/ 89 h 98"/>
                <a:gd name="T12" fmla="*/ 140 w 151"/>
                <a:gd name="T13" fmla="*/ 98 h 98"/>
                <a:gd name="T14" fmla="*/ 151 w 151"/>
                <a:gd name="T15" fmla="*/ 97 h 98"/>
                <a:gd name="T16" fmla="*/ 128 w 151"/>
                <a:gd name="T17" fmla="*/ 81 h 98"/>
                <a:gd name="T18" fmla="*/ 45 w 151"/>
                <a:gd name="T19" fmla="*/ 58 h 98"/>
                <a:gd name="T20" fmla="*/ 37 w 151"/>
                <a:gd name="T21" fmla="*/ 49 h 98"/>
                <a:gd name="T22" fmla="*/ 45 w 151"/>
                <a:gd name="T23" fmla="*/ 41 h 98"/>
                <a:gd name="T24" fmla="*/ 54 w 151"/>
                <a:gd name="T25" fmla="*/ 49 h 98"/>
                <a:gd name="T26" fmla="*/ 45 w 151"/>
                <a:gd name="T27" fmla="*/ 58 h 98"/>
                <a:gd name="T28" fmla="*/ 75 w 151"/>
                <a:gd name="T29" fmla="*/ 58 h 98"/>
                <a:gd name="T30" fmla="*/ 67 w 151"/>
                <a:gd name="T31" fmla="*/ 49 h 98"/>
                <a:gd name="T32" fmla="*/ 75 w 151"/>
                <a:gd name="T33" fmla="*/ 41 h 98"/>
                <a:gd name="T34" fmla="*/ 84 w 151"/>
                <a:gd name="T35" fmla="*/ 49 h 98"/>
                <a:gd name="T36" fmla="*/ 75 w 151"/>
                <a:gd name="T37" fmla="*/ 58 h 98"/>
                <a:gd name="T38" fmla="*/ 105 w 151"/>
                <a:gd name="T39" fmla="*/ 58 h 98"/>
                <a:gd name="T40" fmla="*/ 97 w 151"/>
                <a:gd name="T41" fmla="*/ 49 h 98"/>
                <a:gd name="T42" fmla="*/ 105 w 151"/>
                <a:gd name="T43" fmla="*/ 41 h 98"/>
                <a:gd name="T44" fmla="*/ 114 w 151"/>
                <a:gd name="T45" fmla="*/ 49 h 98"/>
                <a:gd name="T46" fmla="*/ 105 w 151"/>
                <a:gd name="T47" fmla="*/ 5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" h="98">
                  <a:moveTo>
                    <a:pt x="128" y="81"/>
                  </a:moveTo>
                  <a:cubicBezTo>
                    <a:pt x="140" y="73"/>
                    <a:pt x="146" y="62"/>
                    <a:pt x="146" y="49"/>
                  </a:cubicBezTo>
                  <a:cubicBezTo>
                    <a:pt x="146" y="22"/>
                    <a:pt x="114" y="0"/>
                    <a:pt x="73" y="0"/>
                  </a:cubicBezTo>
                  <a:cubicBezTo>
                    <a:pt x="33" y="0"/>
                    <a:pt x="0" y="22"/>
                    <a:pt x="0" y="49"/>
                  </a:cubicBezTo>
                  <a:cubicBezTo>
                    <a:pt x="0" y="76"/>
                    <a:pt x="33" y="98"/>
                    <a:pt x="73" y="98"/>
                  </a:cubicBezTo>
                  <a:cubicBezTo>
                    <a:pt x="89" y="98"/>
                    <a:pt x="104" y="95"/>
                    <a:pt x="116" y="89"/>
                  </a:cubicBezTo>
                  <a:cubicBezTo>
                    <a:pt x="122" y="95"/>
                    <a:pt x="131" y="98"/>
                    <a:pt x="140" y="98"/>
                  </a:cubicBezTo>
                  <a:cubicBezTo>
                    <a:pt x="144" y="98"/>
                    <a:pt x="147" y="98"/>
                    <a:pt x="151" y="97"/>
                  </a:cubicBezTo>
                  <a:cubicBezTo>
                    <a:pt x="142" y="94"/>
                    <a:pt x="134" y="89"/>
                    <a:pt x="128" y="81"/>
                  </a:cubicBezTo>
                  <a:close/>
                  <a:moveTo>
                    <a:pt x="45" y="58"/>
                  </a:moveTo>
                  <a:cubicBezTo>
                    <a:pt x="41" y="58"/>
                    <a:pt x="37" y="54"/>
                    <a:pt x="37" y="49"/>
                  </a:cubicBezTo>
                  <a:cubicBezTo>
                    <a:pt x="37" y="45"/>
                    <a:pt x="41" y="41"/>
                    <a:pt x="45" y="41"/>
                  </a:cubicBezTo>
                  <a:cubicBezTo>
                    <a:pt x="50" y="41"/>
                    <a:pt x="54" y="45"/>
                    <a:pt x="54" y="49"/>
                  </a:cubicBezTo>
                  <a:cubicBezTo>
                    <a:pt x="54" y="54"/>
                    <a:pt x="50" y="58"/>
                    <a:pt x="45" y="58"/>
                  </a:cubicBezTo>
                  <a:close/>
                  <a:moveTo>
                    <a:pt x="75" y="58"/>
                  </a:moveTo>
                  <a:cubicBezTo>
                    <a:pt x="71" y="58"/>
                    <a:pt x="67" y="54"/>
                    <a:pt x="67" y="49"/>
                  </a:cubicBezTo>
                  <a:cubicBezTo>
                    <a:pt x="67" y="45"/>
                    <a:pt x="71" y="41"/>
                    <a:pt x="75" y="41"/>
                  </a:cubicBezTo>
                  <a:cubicBezTo>
                    <a:pt x="80" y="41"/>
                    <a:pt x="84" y="45"/>
                    <a:pt x="84" y="49"/>
                  </a:cubicBezTo>
                  <a:cubicBezTo>
                    <a:pt x="84" y="54"/>
                    <a:pt x="80" y="58"/>
                    <a:pt x="75" y="58"/>
                  </a:cubicBezTo>
                  <a:close/>
                  <a:moveTo>
                    <a:pt x="105" y="58"/>
                  </a:moveTo>
                  <a:cubicBezTo>
                    <a:pt x="100" y="58"/>
                    <a:pt x="97" y="54"/>
                    <a:pt x="97" y="49"/>
                  </a:cubicBezTo>
                  <a:cubicBezTo>
                    <a:pt x="97" y="45"/>
                    <a:pt x="100" y="41"/>
                    <a:pt x="105" y="41"/>
                  </a:cubicBezTo>
                  <a:cubicBezTo>
                    <a:pt x="110" y="41"/>
                    <a:pt x="114" y="45"/>
                    <a:pt x="114" y="49"/>
                  </a:cubicBezTo>
                  <a:cubicBezTo>
                    <a:pt x="114" y="54"/>
                    <a:pt x="110" y="58"/>
                    <a:pt x="10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36"/>
            <p:cNvSpPr>
              <a:spLocks noEditPoints="1"/>
            </p:cNvSpPr>
            <p:nvPr/>
          </p:nvSpPr>
          <p:spPr bwMode="auto">
            <a:xfrm>
              <a:off x="2480227" y="3975239"/>
              <a:ext cx="535869" cy="394285"/>
            </a:xfrm>
            <a:custGeom>
              <a:avLst/>
              <a:gdLst>
                <a:gd name="T0" fmla="*/ 223 w 253"/>
                <a:gd name="T1" fmla="*/ 0 h 186"/>
                <a:gd name="T2" fmla="*/ 31 w 253"/>
                <a:gd name="T3" fmla="*/ 0 h 186"/>
                <a:gd name="T4" fmla="*/ 0 w 253"/>
                <a:gd name="T5" fmla="*/ 31 h 186"/>
                <a:gd name="T6" fmla="*/ 0 w 253"/>
                <a:gd name="T7" fmla="*/ 155 h 186"/>
                <a:gd name="T8" fmla="*/ 31 w 253"/>
                <a:gd name="T9" fmla="*/ 186 h 186"/>
                <a:gd name="T10" fmla="*/ 223 w 253"/>
                <a:gd name="T11" fmla="*/ 186 h 186"/>
                <a:gd name="T12" fmla="*/ 253 w 253"/>
                <a:gd name="T13" fmla="*/ 155 h 186"/>
                <a:gd name="T14" fmla="*/ 253 w 253"/>
                <a:gd name="T15" fmla="*/ 31 h 186"/>
                <a:gd name="T16" fmla="*/ 223 w 253"/>
                <a:gd name="T17" fmla="*/ 0 h 186"/>
                <a:gd name="T18" fmla="*/ 216 w 253"/>
                <a:gd name="T19" fmla="*/ 24 h 186"/>
                <a:gd name="T20" fmla="*/ 128 w 253"/>
                <a:gd name="T21" fmla="*/ 86 h 186"/>
                <a:gd name="T22" fmla="*/ 46 w 253"/>
                <a:gd name="T23" fmla="*/ 24 h 186"/>
                <a:gd name="T24" fmla="*/ 216 w 253"/>
                <a:gd name="T25" fmla="*/ 24 h 186"/>
                <a:gd name="T26" fmla="*/ 223 w 253"/>
                <a:gd name="T27" fmla="*/ 162 h 186"/>
                <a:gd name="T28" fmla="*/ 31 w 253"/>
                <a:gd name="T29" fmla="*/ 162 h 186"/>
                <a:gd name="T30" fmla="*/ 24 w 253"/>
                <a:gd name="T31" fmla="*/ 155 h 186"/>
                <a:gd name="T32" fmla="*/ 24 w 253"/>
                <a:gd name="T33" fmla="*/ 37 h 186"/>
                <a:gd name="T34" fmla="*/ 128 w 253"/>
                <a:gd name="T35" fmla="*/ 115 h 186"/>
                <a:gd name="T36" fmla="*/ 230 w 253"/>
                <a:gd name="T37" fmla="*/ 43 h 186"/>
                <a:gd name="T38" fmla="*/ 230 w 253"/>
                <a:gd name="T39" fmla="*/ 155 h 186"/>
                <a:gd name="T40" fmla="*/ 223 w 253"/>
                <a:gd name="T41" fmla="*/ 1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6">
                  <a:moveTo>
                    <a:pt x="22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2"/>
                    <a:pt x="14" y="186"/>
                    <a:pt x="31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40" y="186"/>
                    <a:pt x="253" y="172"/>
                    <a:pt x="253" y="155"/>
                  </a:cubicBezTo>
                  <a:cubicBezTo>
                    <a:pt x="253" y="31"/>
                    <a:pt x="253" y="31"/>
                    <a:pt x="253" y="31"/>
                  </a:cubicBezTo>
                  <a:cubicBezTo>
                    <a:pt x="253" y="14"/>
                    <a:pt x="240" y="0"/>
                    <a:pt x="223" y="0"/>
                  </a:cubicBezTo>
                  <a:close/>
                  <a:moveTo>
                    <a:pt x="216" y="24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216" y="24"/>
                  </a:lnTo>
                  <a:close/>
                  <a:moveTo>
                    <a:pt x="223" y="162"/>
                  </a:moveTo>
                  <a:cubicBezTo>
                    <a:pt x="31" y="162"/>
                    <a:pt x="31" y="162"/>
                    <a:pt x="31" y="162"/>
                  </a:cubicBezTo>
                  <a:cubicBezTo>
                    <a:pt x="27" y="162"/>
                    <a:pt x="24" y="159"/>
                    <a:pt x="24" y="15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9"/>
                    <a:pt x="226" y="162"/>
                    <a:pt x="223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37"/>
            <p:cNvSpPr>
              <a:spLocks noEditPoints="1"/>
            </p:cNvSpPr>
            <p:nvPr/>
          </p:nvSpPr>
          <p:spPr bwMode="auto">
            <a:xfrm>
              <a:off x="3016097" y="2976981"/>
              <a:ext cx="411311" cy="422064"/>
            </a:xfrm>
            <a:custGeom>
              <a:avLst/>
              <a:gdLst>
                <a:gd name="T0" fmla="*/ 142 w 194"/>
                <a:gd name="T1" fmla="*/ 188 h 199"/>
                <a:gd name="T2" fmla="*/ 90 w 194"/>
                <a:gd name="T3" fmla="*/ 199 h 199"/>
                <a:gd name="T4" fmla="*/ 0 w 194"/>
                <a:gd name="T5" fmla="*/ 109 h 199"/>
                <a:gd name="T6" fmla="*/ 107 w 194"/>
                <a:gd name="T7" fmla="*/ 0 h 199"/>
                <a:gd name="T8" fmla="*/ 194 w 194"/>
                <a:gd name="T9" fmla="*/ 82 h 199"/>
                <a:gd name="T10" fmla="*/ 140 w 194"/>
                <a:gd name="T11" fmla="*/ 151 h 199"/>
                <a:gd name="T12" fmla="*/ 115 w 194"/>
                <a:gd name="T13" fmla="*/ 129 h 199"/>
                <a:gd name="T14" fmla="*/ 115 w 194"/>
                <a:gd name="T15" fmla="*/ 129 h 199"/>
                <a:gd name="T16" fmla="*/ 77 w 194"/>
                <a:gd name="T17" fmla="*/ 151 h 199"/>
                <a:gd name="T18" fmla="*/ 45 w 194"/>
                <a:gd name="T19" fmla="*/ 113 h 199"/>
                <a:gd name="T20" fmla="*/ 113 w 194"/>
                <a:gd name="T21" fmla="*/ 46 h 199"/>
                <a:gd name="T22" fmla="*/ 147 w 194"/>
                <a:gd name="T23" fmla="*/ 53 h 199"/>
                <a:gd name="T24" fmla="*/ 138 w 194"/>
                <a:gd name="T25" fmla="*/ 107 h 199"/>
                <a:gd name="T26" fmla="*/ 145 w 194"/>
                <a:gd name="T27" fmla="*/ 131 h 199"/>
                <a:gd name="T28" fmla="*/ 173 w 194"/>
                <a:gd name="T29" fmla="*/ 83 h 199"/>
                <a:gd name="T30" fmla="*/ 105 w 194"/>
                <a:gd name="T31" fmla="*/ 17 h 199"/>
                <a:gd name="T32" fmla="*/ 22 w 194"/>
                <a:gd name="T33" fmla="*/ 106 h 199"/>
                <a:gd name="T34" fmla="*/ 95 w 194"/>
                <a:gd name="T35" fmla="*/ 181 h 199"/>
                <a:gd name="T36" fmla="*/ 137 w 194"/>
                <a:gd name="T37" fmla="*/ 172 h 199"/>
                <a:gd name="T38" fmla="*/ 142 w 194"/>
                <a:gd name="T39" fmla="*/ 188 h 199"/>
                <a:gd name="T40" fmla="*/ 117 w 194"/>
                <a:gd name="T41" fmla="*/ 70 h 199"/>
                <a:gd name="T42" fmla="*/ 108 w 194"/>
                <a:gd name="T43" fmla="*/ 69 h 199"/>
                <a:gd name="T44" fmla="*/ 74 w 194"/>
                <a:gd name="T45" fmla="*/ 110 h 199"/>
                <a:gd name="T46" fmla="*/ 88 w 194"/>
                <a:gd name="T47" fmla="*/ 127 h 199"/>
                <a:gd name="T48" fmla="*/ 113 w 194"/>
                <a:gd name="T49" fmla="*/ 97 h 199"/>
                <a:gd name="T50" fmla="*/ 117 w 194"/>
                <a:gd name="T51" fmla="*/ 7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199">
                  <a:moveTo>
                    <a:pt x="142" y="188"/>
                  </a:moveTo>
                  <a:cubicBezTo>
                    <a:pt x="125" y="196"/>
                    <a:pt x="110" y="199"/>
                    <a:pt x="90" y="199"/>
                  </a:cubicBezTo>
                  <a:cubicBezTo>
                    <a:pt x="42" y="199"/>
                    <a:pt x="0" y="165"/>
                    <a:pt x="0" y="109"/>
                  </a:cubicBezTo>
                  <a:cubicBezTo>
                    <a:pt x="0" y="50"/>
                    <a:pt x="43" y="0"/>
                    <a:pt x="107" y="0"/>
                  </a:cubicBezTo>
                  <a:cubicBezTo>
                    <a:pt x="158" y="0"/>
                    <a:pt x="194" y="34"/>
                    <a:pt x="194" y="82"/>
                  </a:cubicBezTo>
                  <a:cubicBezTo>
                    <a:pt x="194" y="124"/>
                    <a:pt x="171" y="151"/>
                    <a:pt x="140" y="151"/>
                  </a:cubicBezTo>
                  <a:cubicBezTo>
                    <a:pt x="126" y="151"/>
                    <a:pt x="117" y="143"/>
                    <a:pt x="115" y="129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05" y="143"/>
                    <a:pt x="93" y="151"/>
                    <a:pt x="77" y="151"/>
                  </a:cubicBezTo>
                  <a:cubicBezTo>
                    <a:pt x="59" y="151"/>
                    <a:pt x="45" y="137"/>
                    <a:pt x="45" y="113"/>
                  </a:cubicBezTo>
                  <a:cubicBezTo>
                    <a:pt x="45" y="78"/>
                    <a:pt x="71" y="46"/>
                    <a:pt x="113" y="46"/>
                  </a:cubicBezTo>
                  <a:cubicBezTo>
                    <a:pt x="125" y="46"/>
                    <a:pt x="139" y="50"/>
                    <a:pt x="147" y="53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5" y="123"/>
                    <a:pt x="137" y="131"/>
                    <a:pt x="145" y="131"/>
                  </a:cubicBezTo>
                  <a:cubicBezTo>
                    <a:pt x="157" y="132"/>
                    <a:pt x="173" y="116"/>
                    <a:pt x="173" y="83"/>
                  </a:cubicBezTo>
                  <a:cubicBezTo>
                    <a:pt x="173" y="46"/>
                    <a:pt x="149" y="17"/>
                    <a:pt x="105" y="17"/>
                  </a:cubicBezTo>
                  <a:cubicBezTo>
                    <a:pt x="60" y="17"/>
                    <a:pt x="22" y="51"/>
                    <a:pt x="22" y="106"/>
                  </a:cubicBezTo>
                  <a:cubicBezTo>
                    <a:pt x="22" y="154"/>
                    <a:pt x="53" y="181"/>
                    <a:pt x="95" y="181"/>
                  </a:cubicBezTo>
                  <a:cubicBezTo>
                    <a:pt x="110" y="181"/>
                    <a:pt x="126" y="178"/>
                    <a:pt x="137" y="172"/>
                  </a:cubicBezTo>
                  <a:lnTo>
                    <a:pt x="142" y="188"/>
                  </a:lnTo>
                  <a:close/>
                  <a:moveTo>
                    <a:pt x="117" y="70"/>
                  </a:moveTo>
                  <a:cubicBezTo>
                    <a:pt x="115" y="70"/>
                    <a:pt x="111" y="69"/>
                    <a:pt x="108" y="69"/>
                  </a:cubicBezTo>
                  <a:cubicBezTo>
                    <a:pt x="89" y="69"/>
                    <a:pt x="74" y="88"/>
                    <a:pt x="74" y="110"/>
                  </a:cubicBezTo>
                  <a:cubicBezTo>
                    <a:pt x="74" y="121"/>
                    <a:pt x="79" y="127"/>
                    <a:pt x="88" y="127"/>
                  </a:cubicBezTo>
                  <a:cubicBezTo>
                    <a:pt x="99" y="127"/>
                    <a:pt x="110" y="114"/>
                    <a:pt x="113" y="97"/>
                  </a:cubicBezTo>
                  <a:lnTo>
                    <a:pt x="117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4826223" y="4782627"/>
              <a:ext cx="443571" cy="430129"/>
            </a:xfrm>
            <a:custGeom>
              <a:avLst/>
              <a:gdLst>
                <a:gd name="T0" fmla="*/ 11 w 209"/>
                <a:gd name="T1" fmla="*/ 203 h 203"/>
                <a:gd name="T2" fmla="*/ 26 w 209"/>
                <a:gd name="T3" fmla="*/ 167 h 203"/>
                <a:gd name="T4" fmla="*/ 79 w 209"/>
                <a:gd name="T5" fmla="*/ 120 h 203"/>
                <a:gd name="T6" fmla="*/ 52 w 209"/>
                <a:gd name="T7" fmla="*/ 64 h 203"/>
                <a:gd name="T8" fmla="*/ 106 w 209"/>
                <a:gd name="T9" fmla="*/ 0 h 203"/>
                <a:gd name="T10" fmla="*/ 159 w 209"/>
                <a:gd name="T11" fmla="*/ 69 h 203"/>
                <a:gd name="T12" fmla="*/ 133 w 209"/>
                <a:gd name="T13" fmla="*/ 121 h 203"/>
                <a:gd name="T14" fmla="*/ 190 w 209"/>
                <a:gd name="T15" fmla="*/ 164 h 203"/>
                <a:gd name="T16" fmla="*/ 209 w 209"/>
                <a:gd name="T17" fmla="*/ 203 h 203"/>
                <a:gd name="T18" fmla="*/ 11 w 209"/>
                <a:gd name="T1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03">
                  <a:moveTo>
                    <a:pt x="11" y="203"/>
                  </a:moveTo>
                  <a:cubicBezTo>
                    <a:pt x="11" y="203"/>
                    <a:pt x="0" y="175"/>
                    <a:pt x="26" y="167"/>
                  </a:cubicBezTo>
                  <a:cubicBezTo>
                    <a:pt x="52" y="159"/>
                    <a:pt x="79" y="150"/>
                    <a:pt x="79" y="120"/>
                  </a:cubicBezTo>
                  <a:cubicBezTo>
                    <a:pt x="79" y="120"/>
                    <a:pt x="52" y="108"/>
                    <a:pt x="52" y="64"/>
                  </a:cubicBezTo>
                  <a:cubicBezTo>
                    <a:pt x="52" y="24"/>
                    <a:pt x="73" y="0"/>
                    <a:pt x="106" y="0"/>
                  </a:cubicBezTo>
                  <a:cubicBezTo>
                    <a:pt x="140" y="0"/>
                    <a:pt x="159" y="26"/>
                    <a:pt x="159" y="69"/>
                  </a:cubicBezTo>
                  <a:cubicBezTo>
                    <a:pt x="159" y="69"/>
                    <a:pt x="152" y="111"/>
                    <a:pt x="133" y="121"/>
                  </a:cubicBezTo>
                  <a:cubicBezTo>
                    <a:pt x="134" y="129"/>
                    <a:pt x="130" y="155"/>
                    <a:pt x="190" y="164"/>
                  </a:cubicBezTo>
                  <a:cubicBezTo>
                    <a:pt x="208" y="166"/>
                    <a:pt x="209" y="184"/>
                    <a:pt x="209" y="203"/>
                  </a:cubicBezTo>
                  <a:lnTo>
                    <a:pt x="1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Freeform 39"/>
            <p:cNvSpPr/>
            <p:nvPr/>
          </p:nvSpPr>
          <p:spPr bwMode="auto">
            <a:xfrm>
              <a:off x="5216924" y="4841769"/>
              <a:ext cx="285857" cy="369194"/>
            </a:xfrm>
            <a:custGeom>
              <a:avLst/>
              <a:gdLst>
                <a:gd name="T0" fmla="*/ 40 w 135"/>
                <a:gd name="T1" fmla="*/ 174 h 174"/>
                <a:gd name="T2" fmla="*/ 135 w 135"/>
                <a:gd name="T3" fmla="*/ 174 h 174"/>
                <a:gd name="T4" fmla="*/ 118 w 135"/>
                <a:gd name="T5" fmla="*/ 141 h 174"/>
                <a:gd name="T6" fmla="*/ 70 w 135"/>
                <a:gd name="T7" fmla="*/ 104 h 174"/>
                <a:gd name="T8" fmla="*/ 92 w 135"/>
                <a:gd name="T9" fmla="*/ 59 h 174"/>
                <a:gd name="T10" fmla="*/ 47 w 135"/>
                <a:gd name="T11" fmla="*/ 0 h 174"/>
                <a:gd name="T12" fmla="*/ 0 w 135"/>
                <a:gd name="T13" fmla="*/ 54 h 174"/>
                <a:gd name="T14" fmla="*/ 23 w 135"/>
                <a:gd name="T15" fmla="*/ 103 h 174"/>
                <a:gd name="T16" fmla="*/ 13 w 135"/>
                <a:gd name="T17" fmla="*/ 124 h 174"/>
                <a:gd name="T18" fmla="*/ 38 w 135"/>
                <a:gd name="T19" fmla="*/ 145 h 174"/>
                <a:gd name="T20" fmla="*/ 40 w 135"/>
                <a:gd name="T2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4">
                  <a:moveTo>
                    <a:pt x="40" y="174"/>
                  </a:moveTo>
                  <a:cubicBezTo>
                    <a:pt x="135" y="174"/>
                    <a:pt x="135" y="174"/>
                    <a:pt x="135" y="174"/>
                  </a:cubicBezTo>
                  <a:cubicBezTo>
                    <a:pt x="135" y="158"/>
                    <a:pt x="134" y="142"/>
                    <a:pt x="118" y="141"/>
                  </a:cubicBezTo>
                  <a:cubicBezTo>
                    <a:pt x="67" y="133"/>
                    <a:pt x="71" y="110"/>
                    <a:pt x="70" y="104"/>
                  </a:cubicBezTo>
                  <a:cubicBezTo>
                    <a:pt x="86" y="95"/>
                    <a:pt x="92" y="59"/>
                    <a:pt x="92" y="59"/>
                  </a:cubicBezTo>
                  <a:cubicBezTo>
                    <a:pt x="92" y="22"/>
                    <a:pt x="76" y="0"/>
                    <a:pt x="47" y="0"/>
                  </a:cubicBezTo>
                  <a:cubicBezTo>
                    <a:pt x="18" y="0"/>
                    <a:pt x="0" y="20"/>
                    <a:pt x="0" y="54"/>
                  </a:cubicBezTo>
                  <a:cubicBezTo>
                    <a:pt x="0" y="93"/>
                    <a:pt x="23" y="103"/>
                    <a:pt x="23" y="103"/>
                  </a:cubicBezTo>
                  <a:cubicBezTo>
                    <a:pt x="23" y="114"/>
                    <a:pt x="18" y="121"/>
                    <a:pt x="13" y="124"/>
                  </a:cubicBezTo>
                  <a:cubicBezTo>
                    <a:pt x="13" y="124"/>
                    <a:pt x="33" y="129"/>
                    <a:pt x="38" y="145"/>
                  </a:cubicBezTo>
                  <a:cubicBezTo>
                    <a:pt x="41" y="158"/>
                    <a:pt x="40" y="174"/>
                    <a:pt x="40" y="1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1507060" y="3922368"/>
              <a:ext cx="534077" cy="381740"/>
            </a:xfrm>
            <a:custGeom>
              <a:avLst/>
              <a:gdLst>
                <a:gd name="T0" fmla="*/ 252 w 252"/>
                <a:gd name="T1" fmla="*/ 12 h 180"/>
                <a:gd name="T2" fmla="*/ 244 w 252"/>
                <a:gd name="T3" fmla="*/ 0 h 180"/>
                <a:gd name="T4" fmla="*/ 92 w 252"/>
                <a:gd name="T5" fmla="*/ 9 h 180"/>
                <a:gd name="T6" fmla="*/ 62 w 252"/>
                <a:gd name="T7" fmla="*/ 128 h 180"/>
                <a:gd name="T8" fmla="*/ 47 w 252"/>
                <a:gd name="T9" fmla="*/ 122 h 180"/>
                <a:gd name="T10" fmla="*/ 4 w 252"/>
                <a:gd name="T11" fmla="*/ 139 h 180"/>
                <a:gd name="T12" fmla="*/ 34 w 252"/>
                <a:gd name="T13" fmla="*/ 175 h 180"/>
                <a:gd name="T14" fmla="*/ 77 w 252"/>
                <a:gd name="T15" fmla="*/ 158 h 180"/>
                <a:gd name="T16" fmla="*/ 78 w 252"/>
                <a:gd name="T17" fmla="*/ 153 h 180"/>
                <a:gd name="T18" fmla="*/ 103 w 252"/>
                <a:gd name="T19" fmla="*/ 55 h 180"/>
                <a:gd name="T20" fmla="*/ 210 w 252"/>
                <a:gd name="T21" fmla="*/ 48 h 180"/>
                <a:gd name="T22" fmla="*/ 190 w 252"/>
                <a:gd name="T23" fmla="*/ 123 h 180"/>
                <a:gd name="T24" fmla="*/ 176 w 252"/>
                <a:gd name="T25" fmla="*/ 116 h 180"/>
                <a:gd name="T26" fmla="*/ 132 w 252"/>
                <a:gd name="T27" fmla="*/ 133 h 180"/>
                <a:gd name="T28" fmla="*/ 162 w 252"/>
                <a:gd name="T29" fmla="*/ 169 h 180"/>
                <a:gd name="T30" fmla="*/ 205 w 252"/>
                <a:gd name="T31" fmla="*/ 152 h 180"/>
                <a:gd name="T32" fmla="*/ 206 w 252"/>
                <a:gd name="T33" fmla="*/ 146 h 180"/>
                <a:gd name="T34" fmla="*/ 207 w 252"/>
                <a:gd name="T35" fmla="*/ 146 h 180"/>
                <a:gd name="T36" fmla="*/ 252 w 252"/>
                <a:gd name="T37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80">
                  <a:moveTo>
                    <a:pt x="252" y="12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57" y="126"/>
                    <a:pt x="53" y="123"/>
                    <a:pt x="47" y="122"/>
                  </a:cubicBezTo>
                  <a:cubicBezTo>
                    <a:pt x="27" y="117"/>
                    <a:pt x="8" y="124"/>
                    <a:pt x="4" y="139"/>
                  </a:cubicBezTo>
                  <a:cubicBezTo>
                    <a:pt x="0" y="153"/>
                    <a:pt x="14" y="169"/>
                    <a:pt x="34" y="175"/>
                  </a:cubicBezTo>
                  <a:cubicBezTo>
                    <a:pt x="54" y="180"/>
                    <a:pt x="73" y="172"/>
                    <a:pt x="77" y="158"/>
                  </a:cubicBezTo>
                  <a:cubicBezTo>
                    <a:pt x="78" y="156"/>
                    <a:pt x="78" y="155"/>
                    <a:pt x="78" y="153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6" y="120"/>
                    <a:pt x="181" y="118"/>
                    <a:pt x="176" y="116"/>
                  </a:cubicBezTo>
                  <a:cubicBezTo>
                    <a:pt x="155" y="111"/>
                    <a:pt x="136" y="118"/>
                    <a:pt x="132" y="133"/>
                  </a:cubicBezTo>
                  <a:cubicBezTo>
                    <a:pt x="129" y="147"/>
                    <a:pt x="142" y="163"/>
                    <a:pt x="162" y="169"/>
                  </a:cubicBezTo>
                  <a:cubicBezTo>
                    <a:pt x="182" y="174"/>
                    <a:pt x="202" y="166"/>
                    <a:pt x="205" y="152"/>
                  </a:cubicBezTo>
                  <a:cubicBezTo>
                    <a:pt x="206" y="150"/>
                    <a:pt x="206" y="148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lnTo>
                    <a:pt x="25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2132540" y="4865069"/>
              <a:ext cx="521531" cy="471350"/>
            </a:xfrm>
            <a:custGeom>
              <a:avLst/>
              <a:gdLst>
                <a:gd name="T0" fmla="*/ 242 w 246"/>
                <a:gd name="T1" fmla="*/ 65 h 222"/>
                <a:gd name="T2" fmla="*/ 181 w 246"/>
                <a:gd name="T3" fmla="*/ 1 h 222"/>
                <a:gd name="T4" fmla="*/ 122 w 246"/>
                <a:gd name="T5" fmla="*/ 37 h 222"/>
                <a:gd name="T6" fmla="*/ 62 w 246"/>
                <a:gd name="T7" fmla="*/ 3 h 222"/>
                <a:gd name="T8" fmla="*/ 3 w 246"/>
                <a:gd name="T9" fmla="*/ 68 h 222"/>
                <a:gd name="T10" fmla="*/ 48 w 246"/>
                <a:gd name="T11" fmla="*/ 155 h 222"/>
                <a:gd name="T12" fmla="*/ 124 w 246"/>
                <a:gd name="T13" fmla="*/ 222 h 222"/>
                <a:gd name="T14" fmla="*/ 124 w 246"/>
                <a:gd name="T15" fmla="*/ 222 h 222"/>
                <a:gd name="T16" fmla="*/ 124 w 246"/>
                <a:gd name="T17" fmla="*/ 222 h 222"/>
                <a:gd name="T18" fmla="*/ 124 w 246"/>
                <a:gd name="T19" fmla="*/ 222 h 222"/>
                <a:gd name="T20" fmla="*/ 124 w 246"/>
                <a:gd name="T21" fmla="*/ 222 h 222"/>
                <a:gd name="T22" fmla="*/ 199 w 246"/>
                <a:gd name="T23" fmla="*/ 154 h 222"/>
                <a:gd name="T24" fmla="*/ 242 w 246"/>
                <a:gd name="T25" fmla="*/ 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222">
                  <a:moveTo>
                    <a:pt x="242" y="65"/>
                  </a:moveTo>
                  <a:cubicBezTo>
                    <a:pt x="238" y="0"/>
                    <a:pt x="181" y="1"/>
                    <a:pt x="181" y="1"/>
                  </a:cubicBezTo>
                  <a:cubicBezTo>
                    <a:pt x="143" y="0"/>
                    <a:pt x="123" y="36"/>
                    <a:pt x="122" y="37"/>
                  </a:cubicBezTo>
                  <a:cubicBezTo>
                    <a:pt x="121" y="36"/>
                    <a:pt x="100" y="1"/>
                    <a:pt x="62" y="3"/>
                  </a:cubicBezTo>
                  <a:cubicBezTo>
                    <a:pt x="62" y="3"/>
                    <a:pt x="5" y="3"/>
                    <a:pt x="3" y="68"/>
                  </a:cubicBezTo>
                  <a:cubicBezTo>
                    <a:pt x="3" y="68"/>
                    <a:pt x="0" y="111"/>
                    <a:pt x="48" y="155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24" y="222"/>
                    <a:pt x="124" y="222"/>
                    <a:pt x="124" y="22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246" y="108"/>
                    <a:pt x="242" y="65"/>
                    <a:pt x="242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1910306" y="2938448"/>
              <a:ext cx="694479" cy="577090"/>
            </a:xfrm>
            <a:custGeom>
              <a:avLst/>
              <a:gdLst>
                <a:gd name="T0" fmla="*/ 328 w 328"/>
                <a:gd name="T1" fmla="*/ 39 h 272"/>
                <a:gd name="T2" fmla="*/ 163 w 328"/>
                <a:gd name="T3" fmla="*/ 0 h 272"/>
                <a:gd name="T4" fmla="*/ 0 w 328"/>
                <a:gd name="T5" fmla="*/ 46 h 272"/>
                <a:gd name="T6" fmla="*/ 2 w 328"/>
                <a:gd name="T7" fmla="*/ 56 h 272"/>
                <a:gd name="T8" fmla="*/ 67 w 328"/>
                <a:gd name="T9" fmla="*/ 72 h 272"/>
                <a:gd name="T10" fmla="*/ 69 w 328"/>
                <a:gd name="T11" fmla="*/ 152 h 272"/>
                <a:gd name="T12" fmla="*/ 164 w 328"/>
                <a:gd name="T13" fmla="*/ 197 h 272"/>
                <a:gd name="T14" fmla="*/ 264 w 328"/>
                <a:gd name="T15" fmla="*/ 148 h 272"/>
                <a:gd name="T16" fmla="*/ 263 w 328"/>
                <a:gd name="T17" fmla="*/ 69 h 272"/>
                <a:gd name="T18" fmla="*/ 267 w 328"/>
                <a:gd name="T19" fmla="*/ 67 h 272"/>
                <a:gd name="T20" fmla="*/ 274 w 328"/>
                <a:gd name="T21" fmla="*/ 131 h 272"/>
                <a:gd name="T22" fmla="*/ 273 w 328"/>
                <a:gd name="T23" fmla="*/ 201 h 272"/>
                <a:gd name="T24" fmla="*/ 262 w 328"/>
                <a:gd name="T25" fmla="*/ 214 h 272"/>
                <a:gd name="T26" fmla="*/ 272 w 328"/>
                <a:gd name="T27" fmla="*/ 226 h 272"/>
                <a:gd name="T28" fmla="*/ 257 w 328"/>
                <a:gd name="T29" fmla="*/ 270 h 272"/>
                <a:gd name="T30" fmla="*/ 262 w 328"/>
                <a:gd name="T31" fmla="*/ 271 h 272"/>
                <a:gd name="T32" fmla="*/ 268 w 328"/>
                <a:gd name="T33" fmla="*/ 254 h 272"/>
                <a:gd name="T34" fmla="*/ 265 w 328"/>
                <a:gd name="T35" fmla="*/ 271 h 272"/>
                <a:gd name="T36" fmla="*/ 269 w 328"/>
                <a:gd name="T37" fmla="*/ 272 h 272"/>
                <a:gd name="T38" fmla="*/ 272 w 328"/>
                <a:gd name="T39" fmla="*/ 259 h 272"/>
                <a:gd name="T40" fmla="*/ 273 w 328"/>
                <a:gd name="T41" fmla="*/ 271 h 272"/>
                <a:gd name="T42" fmla="*/ 277 w 328"/>
                <a:gd name="T43" fmla="*/ 272 h 272"/>
                <a:gd name="T44" fmla="*/ 277 w 328"/>
                <a:gd name="T45" fmla="*/ 259 h 272"/>
                <a:gd name="T46" fmla="*/ 279 w 328"/>
                <a:gd name="T47" fmla="*/ 272 h 272"/>
                <a:gd name="T48" fmla="*/ 283 w 328"/>
                <a:gd name="T49" fmla="*/ 272 h 272"/>
                <a:gd name="T50" fmla="*/ 281 w 328"/>
                <a:gd name="T51" fmla="*/ 256 h 272"/>
                <a:gd name="T52" fmla="*/ 286 w 328"/>
                <a:gd name="T53" fmla="*/ 270 h 272"/>
                <a:gd name="T54" fmla="*/ 290 w 328"/>
                <a:gd name="T55" fmla="*/ 270 h 272"/>
                <a:gd name="T56" fmla="*/ 279 w 328"/>
                <a:gd name="T57" fmla="*/ 225 h 272"/>
                <a:gd name="T58" fmla="*/ 287 w 328"/>
                <a:gd name="T59" fmla="*/ 213 h 272"/>
                <a:gd name="T60" fmla="*/ 278 w 328"/>
                <a:gd name="T61" fmla="*/ 201 h 272"/>
                <a:gd name="T62" fmla="*/ 280 w 328"/>
                <a:gd name="T63" fmla="*/ 132 h 272"/>
                <a:gd name="T64" fmla="*/ 272 w 328"/>
                <a:gd name="T65" fmla="*/ 66 h 272"/>
                <a:gd name="T66" fmla="*/ 328 w 328"/>
                <a:gd name="T67" fmla="*/ 51 h 272"/>
                <a:gd name="T68" fmla="*/ 328 w 328"/>
                <a:gd name="T69" fmla="*/ 39 h 272"/>
                <a:gd name="T70" fmla="*/ 163 w 328"/>
                <a:gd name="T71" fmla="*/ 57 h 272"/>
                <a:gd name="T72" fmla="*/ 66 w 328"/>
                <a:gd name="T73" fmla="*/ 42 h 272"/>
                <a:gd name="T74" fmla="*/ 162 w 328"/>
                <a:gd name="T75" fmla="*/ 23 h 272"/>
                <a:gd name="T76" fmla="*/ 258 w 328"/>
                <a:gd name="T77" fmla="*/ 38 h 272"/>
                <a:gd name="T78" fmla="*/ 163 w 328"/>
                <a:gd name="T79" fmla="*/ 5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8" h="272">
                  <a:moveTo>
                    <a:pt x="328" y="39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84" y="197"/>
                    <a:pt x="164" y="197"/>
                    <a:pt x="164" y="197"/>
                  </a:cubicBezTo>
                  <a:cubicBezTo>
                    <a:pt x="257" y="194"/>
                    <a:pt x="264" y="148"/>
                    <a:pt x="264" y="148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7" y="67"/>
                    <a:pt x="267" y="67"/>
                    <a:pt x="267" y="67"/>
                  </a:cubicBezTo>
                  <a:cubicBezTo>
                    <a:pt x="271" y="78"/>
                    <a:pt x="276" y="97"/>
                    <a:pt x="274" y="131"/>
                  </a:cubicBezTo>
                  <a:cubicBezTo>
                    <a:pt x="272" y="179"/>
                    <a:pt x="272" y="194"/>
                    <a:pt x="273" y="201"/>
                  </a:cubicBezTo>
                  <a:cubicBezTo>
                    <a:pt x="267" y="202"/>
                    <a:pt x="262" y="208"/>
                    <a:pt x="262" y="214"/>
                  </a:cubicBezTo>
                  <a:cubicBezTo>
                    <a:pt x="263" y="220"/>
                    <a:pt x="267" y="224"/>
                    <a:pt x="272" y="226"/>
                  </a:cubicBezTo>
                  <a:cubicBezTo>
                    <a:pt x="271" y="231"/>
                    <a:pt x="266" y="249"/>
                    <a:pt x="257" y="270"/>
                  </a:cubicBezTo>
                  <a:cubicBezTo>
                    <a:pt x="262" y="271"/>
                    <a:pt x="262" y="271"/>
                    <a:pt x="262" y="271"/>
                  </a:cubicBezTo>
                  <a:cubicBezTo>
                    <a:pt x="262" y="271"/>
                    <a:pt x="267" y="258"/>
                    <a:pt x="268" y="254"/>
                  </a:cubicBezTo>
                  <a:cubicBezTo>
                    <a:pt x="268" y="257"/>
                    <a:pt x="265" y="270"/>
                    <a:pt x="265" y="271"/>
                  </a:cubicBezTo>
                  <a:cubicBezTo>
                    <a:pt x="269" y="272"/>
                    <a:pt x="269" y="272"/>
                    <a:pt x="269" y="272"/>
                  </a:cubicBezTo>
                  <a:cubicBezTo>
                    <a:pt x="269" y="272"/>
                    <a:pt x="272" y="261"/>
                    <a:pt x="272" y="259"/>
                  </a:cubicBezTo>
                  <a:cubicBezTo>
                    <a:pt x="272" y="259"/>
                    <a:pt x="272" y="271"/>
                    <a:pt x="273" y="271"/>
                  </a:cubicBezTo>
                  <a:cubicBezTo>
                    <a:pt x="277" y="272"/>
                    <a:pt x="277" y="272"/>
                    <a:pt x="277" y="272"/>
                  </a:cubicBezTo>
                  <a:cubicBezTo>
                    <a:pt x="277" y="272"/>
                    <a:pt x="276" y="261"/>
                    <a:pt x="277" y="259"/>
                  </a:cubicBezTo>
                  <a:cubicBezTo>
                    <a:pt x="277" y="259"/>
                    <a:pt x="279" y="266"/>
                    <a:pt x="279" y="272"/>
                  </a:cubicBezTo>
                  <a:cubicBezTo>
                    <a:pt x="283" y="272"/>
                    <a:pt x="283" y="272"/>
                    <a:pt x="283" y="272"/>
                  </a:cubicBezTo>
                  <a:cubicBezTo>
                    <a:pt x="283" y="272"/>
                    <a:pt x="282" y="259"/>
                    <a:pt x="281" y="256"/>
                  </a:cubicBezTo>
                  <a:cubicBezTo>
                    <a:pt x="281" y="256"/>
                    <a:pt x="285" y="264"/>
                    <a:pt x="286" y="270"/>
                  </a:cubicBezTo>
                  <a:cubicBezTo>
                    <a:pt x="290" y="270"/>
                    <a:pt x="290" y="270"/>
                    <a:pt x="290" y="270"/>
                  </a:cubicBezTo>
                  <a:cubicBezTo>
                    <a:pt x="290" y="270"/>
                    <a:pt x="282" y="234"/>
                    <a:pt x="279" y="225"/>
                  </a:cubicBezTo>
                  <a:cubicBezTo>
                    <a:pt x="284" y="224"/>
                    <a:pt x="288" y="219"/>
                    <a:pt x="287" y="213"/>
                  </a:cubicBezTo>
                  <a:cubicBezTo>
                    <a:pt x="287" y="208"/>
                    <a:pt x="283" y="203"/>
                    <a:pt x="278" y="201"/>
                  </a:cubicBezTo>
                  <a:cubicBezTo>
                    <a:pt x="277" y="194"/>
                    <a:pt x="278" y="181"/>
                    <a:pt x="280" y="132"/>
                  </a:cubicBezTo>
                  <a:cubicBezTo>
                    <a:pt x="281" y="103"/>
                    <a:pt x="278" y="81"/>
                    <a:pt x="272" y="66"/>
                  </a:cubicBezTo>
                  <a:cubicBezTo>
                    <a:pt x="328" y="51"/>
                    <a:pt x="328" y="51"/>
                    <a:pt x="328" y="51"/>
                  </a:cubicBezTo>
                  <a:lnTo>
                    <a:pt x="328" y="39"/>
                  </a:lnTo>
                  <a:close/>
                  <a:moveTo>
                    <a:pt x="163" y="57"/>
                  </a:moveTo>
                  <a:cubicBezTo>
                    <a:pt x="110" y="59"/>
                    <a:pt x="66" y="52"/>
                    <a:pt x="66" y="42"/>
                  </a:cubicBezTo>
                  <a:cubicBezTo>
                    <a:pt x="66" y="33"/>
                    <a:pt x="109" y="24"/>
                    <a:pt x="162" y="23"/>
                  </a:cubicBezTo>
                  <a:cubicBezTo>
                    <a:pt x="215" y="22"/>
                    <a:pt x="258" y="29"/>
                    <a:pt x="258" y="38"/>
                  </a:cubicBezTo>
                  <a:cubicBezTo>
                    <a:pt x="258" y="48"/>
                    <a:pt x="216" y="56"/>
                    <a:pt x="16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43"/>
            <p:cNvSpPr>
              <a:spLocks noEditPoints="1"/>
            </p:cNvSpPr>
            <p:nvPr/>
          </p:nvSpPr>
          <p:spPr bwMode="auto">
            <a:xfrm>
              <a:off x="1269594" y="3178604"/>
              <a:ext cx="347688" cy="355753"/>
            </a:xfrm>
            <a:custGeom>
              <a:avLst/>
              <a:gdLst>
                <a:gd name="T0" fmla="*/ 81 w 164"/>
                <a:gd name="T1" fmla="*/ 73 h 168"/>
                <a:gd name="T2" fmla="*/ 128 w 164"/>
                <a:gd name="T3" fmla="*/ 55 h 168"/>
                <a:gd name="T4" fmla="*/ 151 w 164"/>
                <a:gd name="T5" fmla="*/ 65 h 168"/>
                <a:gd name="T6" fmla="*/ 152 w 164"/>
                <a:gd name="T7" fmla="*/ 66 h 168"/>
                <a:gd name="T8" fmla="*/ 161 w 164"/>
                <a:gd name="T9" fmla="*/ 99 h 168"/>
                <a:gd name="T10" fmla="*/ 144 w 164"/>
                <a:gd name="T11" fmla="*/ 134 h 168"/>
                <a:gd name="T12" fmla="*/ 155 w 164"/>
                <a:gd name="T13" fmla="*/ 145 h 168"/>
                <a:gd name="T14" fmla="*/ 154 w 164"/>
                <a:gd name="T15" fmla="*/ 156 h 168"/>
                <a:gd name="T16" fmla="*/ 144 w 164"/>
                <a:gd name="T17" fmla="*/ 157 h 168"/>
                <a:gd name="T18" fmla="*/ 132 w 164"/>
                <a:gd name="T19" fmla="*/ 146 h 168"/>
                <a:gd name="T20" fmla="*/ 93 w 164"/>
                <a:gd name="T21" fmla="*/ 166 h 168"/>
                <a:gd name="T22" fmla="*/ 62 w 164"/>
                <a:gd name="T23" fmla="*/ 160 h 168"/>
                <a:gd name="T24" fmla="*/ 64 w 164"/>
                <a:gd name="T25" fmla="*/ 143 h 168"/>
                <a:gd name="T26" fmla="*/ 79 w 164"/>
                <a:gd name="T27" fmla="*/ 141 h 168"/>
                <a:gd name="T28" fmla="*/ 119 w 164"/>
                <a:gd name="T29" fmla="*/ 134 h 168"/>
                <a:gd name="T30" fmla="*/ 82 w 164"/>
                <a:gd name="T31" fmla="*/ 97 h 168"/>
                <a:gd name="T32" fmla="*/ 17 w 164"/>
                <a:gd name="T33" fmla="*/ 105 h 168"/>
                <a:gd name="T34" fmla="*/ 23 w 164"/>
                <a:gd name="T35" fmla="*/ 41 h 168"/>
                <a:gd name="T36" fmla="*/ 12 w 164"/>
                <a:gd name="T37" fmla="*/ 30 h 168"/>
                <a:gd name="T38" fmla="*/ 14 w 164"/>
                <a:gd name="T39" fmla="*/ 20 h 168"/>
                <a:gd name="T40" fmla="*/ 24 w 164"/>
                <a:gd name="T41" fmla="*/ 18 h 168"/>
                <a:gd name="T42" fmla="*/ 35 w 164"/>
                <a:gd name="T43" fmla="*/ 29 h 168"/>
                <a:gd name="T44" fmla="*/ 95 w 164"/>
                <a:gd name="T45" fmla="*/ 17 h 168"/>
                <a:gd name="T46" fmla="*/ 93 w 164"/>
                <a:gd name="T47" fmla="*/ 32 h 168"/>
                <a:gd name="T48" fmla="*/ 81 w 164"/>
                <a:gd name="T49" fmla="*/ 35 h 168"/>
                <a:gd name="T50" fmla="*/ 47 w 164"/>
                <a:gd name="T51" fmla="*/ 41 h 168"/>
                <a:gd name="T52" fmla="*/ 81 w 164"/>
                <a:gd name="T53" fmla="*/ 73 h 168"/>
                <a:gd name="T54" fmla="*/ 35 w 164"/>
                <a:gd name="T55" fmla="*/ 53 h 168"/>
                <a:gd name="T56" fmla="*/ 34 w 164"/>
                <a:gd name="T57" fmla="*/ 85 h 168"/>
                <a:gd name="T58" fmla="*/ 66 w 164"/>
                <a:gd name="T59" fmla="*/ 82 h 168"/>
                <a:gd name="T60" fmla="*/ 35 w 164"/>
                <a:gd name="T61" fmla="*/ 53 h 168"/>
                <a:gd name="T62" fmla="*/ 131 w 164"/>
                <a:gd name="T63" fmla="*/ 122 h 168"/>
                <a:gd name="T64" fmla="*/ 134 w 164"/>
                <a:gd name="T65" fmla="*/ 85 h 168"/>
                <a:gd name="T66" fmla="*/ 97 w 164"/>
                <a:gd name="T67" fmla="*/ 89 h 168"/>
                <a:gd name="T68" fmla="*/ 131 w 164"/>
                <a:gd name="T69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68">
                  <a:moveTo>
                    <a:pt x="81" y="73"/>
                  </a:moveTo>
                  <a:cubicBezTo>
                    <a:pt x="103" y="60"/>
                    <a:pt x="115" y="55"/>
                    <a:pt x="128" y="55"/>
                  </a:cubicBezTo>
                  <a:cubicBezTo>
                    <a:pt x="137" y="56"/>
                    <a:pt x="145" y="59"/>
                    <a:pt x="151" y="65"/>
                  </a:cubicBezTo>
                  <a:cubicBezTo>
                    <a:pt x="152" y="66"/>
                    <a:pt x="152" y="66"/>
                    <a:pt x="152" y="66"/>
                  </a:cubicBezTo>
                  <a:cubicBezTo>
                    <a:pt x="158" y="73"/>
                    <a:pt x="164" y="84"/>
                    <a:pt x="161" y="99"/>
                  </a:cubicBezTo>
                  <a:cubicBezTo>
                    <a:pt x="159" y="115"/>
                    <a:pt x="149" y="127"/>
                    <a:pt x="144" y="13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7" y="147"/>
                    <a:pt x="159" y="150"/>
                    <a:pt x="154" y="156"/>
                  </a:cubicBezTo>
                  <a:cubicBezTo>
                    <a:pt x="149" y="161"/>
                    <a:pt x="145" y="158"/>
                    <a:pt x="144" y="157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26" y="152"/>
                    <a:pt x="113" y="164"/>
                    <a:pt x="93" y="166"/>
                  </a:cubicBezTo>
                  <a:cubicBezTo>
                    <a:pt x="80" y="168"/>
                    <a:pt x="67" y="164"/>
                    <a:pt x="62" y="160"/>
                  </a:cubicBezTo>
                  <a:cubicBezTo>
                    <a:pt x="57" y="155"/>
                    <a:pt x="59" y="148"/>
                    <a:pt x="64" y="143"/>
                  </a:cubicBezTo>
                  <a:cubicBezTo>
                    <a:pt x="70" y="137"/>
                    <a:pt x="75" y="139"/>
                    <a:pt x="79" y="141"/>
                  </a:cubicBezTo>
                  <a:cubicBezTo>
                    <a:pt x="87" y="144"/>
                    <a:pt x="102" y="149"/>
                    <a:pt x="119" y="134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62" y="109"/>
                    <a:pt x="37" y="124"/>
                    <a:pt x="17" y="105"/>
                  </a:cubicBezTo>
                  <a:cubicBezTo>
                    <a:pt x="0" y="88"/>
                    <a:pt x="4" y="63"/>
                    <a:pt x="23" y="4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1" y="28"/>
                    <a:pt x="8" y="25"/>
                    <a:pt x="14" y="20"/>
                  </a:cubicBezTo>
                  <a:cubicBezTo>
                    <a:pt x="19" y="14"/>
                    <a:pt x="22" y="17"/>
                    <a:pt x="24" y="1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66" y="0"/>
                    <a:pt x="92" y="14"/>
                    <a:pt x="95" y="17"/>
                  </a:cubicBezTo>
                  <a:cubicBezTo>
                    <a:pt x="100" y="21"/>
                    <a:pt x="98" y="27"/>
                    <a:pt x="93" y="32"/>
                  </a:cubicBezTo>
                  <a:cubicBezTo>
                    <a:pt x="88" y="37"/>
                    <a:pt x="84" y="36"/>
                    <a:pt x="81" y="35"/>
                  </a:cubicBezTo>
                  <a:cubicBezTo>
                    <a:pt x="73" y="33"/>
                    <a:pt x="63" y="29"/>
                    <a:pt x="47" y="41"/>
                  </a:cubicBezTo>
                  <a:lnTo>
                    <a:pt x="81" y="73"/>
                  </a:lnTo>
                  <a:close/>
                  <a:moveTo>
                    <a:pt x="35" y="53"/>
                  </a:moveTo>
                  <a:cubicBezTo>
                    <a:pt x="23" y="68"/>
                    <a:pt x="28" y="80"/>
                    <a:pt x="34" y="85"/>
                  </a:cubicBezTo>
                  <a:cubicBezTo>
                    <a:pt x="43" y="94"/>
                    <a:pt x="54" y="88"/>
                    <a:pt x="66" y="82"/>
                  </a:cubicBezTo>
                  <a:lnTo>
                    <a:pt x="35" y="53"/>
                  </a:lnTo>
                  <a:close/>
                  <a:moveTo>
                    <a:pt x="131" y="122"/>
                  </a:moveTo>
                  <a:cubicBezTo>
                    <a:pt x="135" y="117"/>
                    <a:pt x="148" y="98"/>
                    <a:pt x="134" y="85"/>
                  </a:cubicBezTo>
                  <a:cubicBezTo>
                    <a:pt x="124" y="75"/>
                    <a:pt x="111" y="80"/>
                    <a:pt x="97" y="89"/>
                  </a:cubicBezTo>
                  <a:lnTo>
                    <a:pt x="131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2585967" y="2154358"/>
              <a:ext cx="383531" cy="453428"/>
            </a:xfrm>
            <a:custGeom>
              <a:avLst/>
              <a:gdLst>
                <a:gd name="T0" fmla="*/ 140 w 181"/>
                <a:gd name="T1" fmla="*/ 0 h 214"/>
                <a:gd name="T2" fmla="*/ 132 w 181"/>
                <a:gd name="T3" fmla="*/ 16 h 214"/>
                <a:gd name="T4" fmla="*/ 74 w 181"/>
                <a:gd name="T5" fmla="*/ 95 h 214"/>
                <a:gd name="T6" fmla="*/ 74 w 181"/>
                <a:gd name="T7" fmla="*/ 95 h 214"/>
                <a:gd name="T8" fmla="*/ 33 w 181"/>
                <a:gd name="T9" fmla="*/ 125 h 214"/>
                <a:gd name="T10" fmla="*/ 0 w 181"/>
                <a:gd name="T11" fmla="*/ 162 h 214"/>
                <a:gd name="T12" fmla="*/ 1 w 181"/>
                <a:gd name="T13" fmla="*/ 166 h 214"/>
                <a:gd name="T14" fmla="*/ 3 w 181"/>
                <a:gd name="T15" fmla="*/ 179 h 214"/>
                <a:gd name="T16" fmla="*/ 97 w 181"/>
                <a:gd name="T17" fmla="*/ 197 h 214"/>
                <a:gd name="T18" fmla="*/ 109 w 181"/>
                <a:gd name="T19" fmla="*/ 117 h 214"/>
                <a:gd name="T20" fmla="*/ 143 w 181"/>
                <a:gd name="T21" fmla="*/ 76 h 214"/>
                <a:gd name="T22" fmla="*/ 138 w 181"/>
                <a:gd name="T23" fmla="*/ 198 h 214"/>
                <a:gd name="T24" fmla="*/ 155 w 181"/>
                <a:gd name="T25" fmla="*/ 198 h 214"/>
                <a:gd name="T26" fmla="*/ 159 w 181"/>
                <a:gd name="T27" fmla="*/ 105 h 214"/>
                <a:gd name="T28" fmla="*/ 171 w 181"/>
                <a:gd name="T29" fmla="*/ 49 h 214"/>
                <a:gd name="T30" fmla="*/ 140 w 181"/>
                <a:gd name="T3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214">
                  <a:moveTo>
                    <a:pt x="140" y="0"/>
                  </a:moveTo>
                  <a:cubicBezTo>
                    <a:pt x="140" y="0"/>
                    <a:pt x="143" y="2"/>
                    <a:pt x="132" y="16"/>
                  </a:cubicBezTo>
                  <a:cubicBezTo>
                    <a:pt x="119" y="33"/>
                    <a:pt x="95" y="43"/>
                    <a:pt x="74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55" y="137"/>
                    <a:pt x="33" y="125"/>
                    <a:pt x="33" y="125"/>
                  </a:cubicBezTo>
                  <a:cubicBezTo>
                    <a:pt x="26" y="158"/>
                    <a:pt x="0" y="148"/>
                    <a:pt x="0" y="162"/>
                  </a:cubicBezTo>
                  <a:cubicBezTo>
                    <a:pt x="0" y="162"/>
                    <a:pt x="0" y="164"/>
                    <a:pt x="1" y="166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3" y="179"/>
                    <a:pt x="13" y="214"/>
                    <a:pt x="97" y="197"/>
                  </a:cubicBezTo>
                  <a:cubicBezTo>
                    <a:pt x="100" y="185"/>
                    <a:pt x="103" y="159"/>
                    <a:pt x="109" y="117"/>
                  </a:cubicBezTo>
                  <a:cubicBezTo>
                    <a:pt x="117" y="57"/>
                    <a:pt x="143" y="76"/>
                    <a:pt x="143" y="76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46" y="201"/>
                    <a:pt x="155" y="198"/>
                    <a:pt x="155" y="198"/>
                  </a:cubicBezTo>
                  <a:cubicBezTo>
                    <a:pt x="155" y="198"/>
                    <a:pt x="155" y="142"/>
                    <a:pt x="159" y="105"/>
                  </a:cubicBezTo>
                  <a:cubicBezTo>
                    <a:pt x="162" y="68"/>
                    <a:pt x="171" y="49"/>
                    <a:pt x="171" y="49"/>
                  </a:cubicBezTo>
                  <a:cubicBezTo>
                    <a:pt x="171" y="49"/>
                    <a:pt x="181" y="9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1412074" y="4684952"/>
              <a:ext cx="279584" cy="415792"/>
            </a:xfrm>
            <a:custGeom>
              <a:avLst/>
              <a:gdLst>
                <a:gd name="T0" fmla="*/ 110 w 132"/>
                <a:gd name="T1" fmla="*/ 0 h 196"/>
                <a:gd name="T2" fmla="*/ 21 w 132"/>
                <a:gd name="T3" fmla="*/ 0 h 196"/>
                <a:gd name="T4" fmla="*/ 0 w 132"/>
                <a:gd name="T5" fmla="*/ 21 h 196"/>
                <a:gd name="T6" fmla="*/ 0 w 132"/>
                <a:gd name="T7" fmla="*/ 175 h 196"/>
                <a:gd name="T8" fmla="*/ 21 w 132"/>
                <a:gd name="T9" fmla="*/ 196 h 196"/>
                <a:gd name="T10" fmla="*/ 110 w 132"/>
                <a:gd name="T11" fmla="*/ 196 h 196"/>
                <a:gd name="T12" fmla="*/ 132 w 132"/>
                <a:gd name="T13" fmla="*/ 175 h 196"/>
                <a:gd name="T14" fmla="*/ 132 w 132"/>
                <a:gd name="T15" fmla="*/ 21 h 196"/>
                <a:gd name="T16" fmla="*/ 110 w 132"/>
                <a:gd name="T17" fmla="*/ 0 h 196"/>
                <a:gd name="T18" fmla="*/ 66 w 132"/>
                <a:gd name="T19" fmla="*/ 177 h 196"/>
                <a:gd name="T20" fmla="*/ 54 w 132"/>
                <a:gd name="T21" fmla="*/ 165 h 196"/>
                <a:gd name="T22" fmla="*/ 66 w 132"/>
                <a:gd name="T23" fmla="*/ 153 h 196"/>
                <a:gd name="T24" fmla="*/ 78 w 132"/>
                <a:gd name="T25" fmla="*/ 165 h 196"/>
                <a:gd name="T26" fmla="*/ 66 w 132"/>
                <a:gd name="T27" fmla="*/ 177 h 196"/>
                <a:gd name="T28" fmla="*/ 113 w 132"/>
                <a:gd name="T29" fmla="*/ 141 h 196"/>
                <a:gd name="T30" fmla="*/ 18 w 132"/>
                <a:gd name="T31" fmla="*/ 141 h 196"/>
                <a:gd name="T32" fmla="*/ 18 w 132"/>
                <a:gd name="T33" fmla="*/ 19 h 196"/>
                <a:gd name="T34" fmla="*/ 113 w 132"/>
                <a:gd name="T35" fmla="*/ 19 h 196"/>
                <a:gd name="T36" fmla="*/ 113 w 132"/>
                <a:gd name="T37" fmla="*/ 1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196">
                  <a:moveTo>
                    <a:pt x="11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7"/>
                    <a:pt x="9" y="196"/>
                    <a:pt x="21" y="196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22" y="196"/>
                    <a:pt x="132" y="187"/>
                    <a:pt x="132" y="175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9"/>
                    <a:pt x="122" y="0"/>
                    <a:pt x="110" y="0"/>
                  </a:cubicBezTo>
                  <a:close/>
                  <a:moveTo>
                    <a:pt x="66" y="177"/>
                  </a:moveTo>
                  <a:cubicBezTo>
                    <a:pt x="59" y="177"/>
                    <a:pt x="54" y="172"/>
                    <a:pt x="54" y="165"/>
                  </a:cubicBezTo>
                  <a:cubicBezTo>
                    <a:pt x="54" y="158"/>
                    <a:pt x="59" y="153"/>
                    <a:pt x="66" y="153"/>
                  </a:cubicBezTo>
                  <a:cubicBezTo>
                    <a:pt x="72" y="153"/>
                    <a:pt x="78" y="158"/>
                    <a:pt x="78" y="165"/>
                  </a:cubicBezTo>
                  <a:cubicBezTo>
                    <a:pt x="78" y="172"/>
                    <a:pt x="72" y="177"/>
                    <a:pt x="66" y="177"/>
                  </a:cubicBezTo>
                  <a:close/>
                  <a:moveTo>
                    <a:pt x="113" y="141"/>
                  </a:moveTo>
                  <a:cubicBezTo>
                    <a:pt x="18" y="141"/>
                    <a:pt x="18" y="141"/>
                    <a:pt x="18" y="14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3" y="19"/>
                    <a:pt x="113" y="19"/>
                    <a:pt x="113" y="19"/>
                  </a:cubicBezTo>
                  <a:lnTo>
                    <a:pt x="113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Freeform 46"/>
            <p:cNvSpPr>
              <a:spLocks noEditPoints="1"/>
            </p:cNvSpPr>
            <p:nvPr/>
          </p:nvSpPr>
          <p:spPr bwMode="auto">
            <a:xfrm>
              <a:off x="5263522" y="3830966"/>
              <a:ext cx="695375" cy="456116"/>
            </a:xfrm>
            <a:custGeom>
              <a:avLst/>
              <a:gdLst>
                <a:gd name="T0" fmla="*/ 286 w 328"/>
                <a:gd name="T1" fmla="*/ 33 h 215"/>
                <a:gd name="T2" fmla="*/ 225 w 328"/>
                <a:gd name="T3" fmla="*/ 36 h 215"/>
                <a:gd name="T4" fmla="*/ 147 w 328"/>
                <a:gd name="T5" fmla="*/ 17 h 215"/>
                <a:gd name="T6" fmla="*/ 147 w 328"/>
                <a:gd name="T7" fmla="*/ 0 h 215"/>
                <a:gd name="T8" fmla="*/ 105 w 328"/>
                <a:gd name="T9" fmla="*/ 0 h 215"/>
                <a:gd name="T10" fmla="*/ 105 w 328"/>
                <a:gd name="T11" fmla="*/ 45 h 215"/>
                <a:gd name="T12" fmla="*/ 71 w 328"/>
                <a:gd name="T13" fmla="*/ 45 h 215"/>
                <a:gd name="T14" fmla="*/ 71 w 328"/>
                <a:gd name="T15" fmla="*/ 81 h 215"/>
                <a:gd name="T16" fmla="*/ 0 w 328"/>
                <a:gd name="T17" fmla="*/ 143 h 215"/>
                <a:gd name="T18" fmla="*/ 48 w 328"/>
                <a:gd name="T19" fmla="*/ 197 h 215"/>
                <a:gd name="T20" fmla="*/ 48 w 328"/>
                <a:gd name="T21" fmla="*/ 207 h 215"/>
                <a:gd name="T22" fmla="*/ 126 w 328"/>
                <a:gd name="T23" fmla="*/ 215 h 215"/>
                <a:gd name="T24" fmla="*/ 204 w 328"/>
                <a:gd name="T25" fmla="*/ 207 h 215"/>
                <a:gd name="T26" fmla="*/ 204 w 328"/>
                <a:gd name="T27" fmla="*/ 197 h 215"/>
                <a:gd name="T28" fmla="*/ 252 w 328"/>
                <a:gd name="T29" fmla="*/ 143 h 215"/>
                <a:gd name="T30" fmla="*/ 181 w 328"/>
                <a:gd name="T31" fmla="*/ 81 h 215"/>
                <a:gd name="T32" fmla="*/ 181 w 328"/>
                <a:gd name="T33" fmla="*/ 45 h 215"/>
                <a:gd name="T34" fmla="*/ 147 w 328"/>
                <a:gd name="T35" fmla="*/ 45 h 215"/>
                <a:gd name="T36" fmla="*/ 147 w 328"/>
                <a:gd name="T37" fmla="*/ 31 h 215"/>
                <a:gd name="T38" fmla="*/ 218 w 328"/>
                <a:gd name="T39" fmla="*/ 47 h 215"/>
                <a:gd name="T40" fmla="*/ 252 w 328"/>
                <a:gd name="T41" fmla="*/ 104 h 215"/>
                <a:gd name="T42" fmla="*/ 318 w 328"/>
                <a:gd name="T43" fmla="*/ 93 h 215"/>
                <a:gd name="T44" fmla="*/ 286 w 328"/>
                <a:gd name="T45" fmla="*/ 33 h 215"/>
                <a:gd name="T46" fmla="*/ 239 w 328"/>
                <a:gd name="T47" fmla="*/ 142 h 215"/>
                <a:gd name="T48" fmla="*/ 240 w 328"/>
                <a:gd name="T49" fmla="*/ 143 h 215"/>
                <a:gd name="T50" fmla="*/ 127 w 328"/>
                <a:gd name="T51" fmla="*/ 197 h 215"/>
                <a:gd name="T52" fmla="*/ 14 w 328"/>
                <a:gd name="T53" fmla="*/ 143 h 215"/>
                <a:gd name="T54" fmla="*/ 14 w 328"/>
                <a:gd name="T55" fmla="*/ 142 h 215"/>
                <a:gd name="T56" fmla="*/ 91 w 328"/>
                <a:gd name="T57" fmla="*/ 143 h 215"/>
                <a:gd name="T58" fmla="*/ 239 w 328"/>
                <a:gd name="T59" fmla="*/ 14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8" h="215">
                  <a:moveTo>
                    <a:pt x="286" y="33"/>
                  </a:moveTo>
                  <a:cubicBezTo>
                    <a:pt x="262" y="22"/>
                    <a:pt x="238" y="24"/>
                    <a:pt x="225" y="36"/>
                  </a:cubicBezTo>
                  <a:cubicBezTo>
                    <a:pt x="200" y="23"/>
                    <a:pt x="168" y="19"/>
                    <a:pt x="147" y="17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29" y="92"/>
                    <a:pt x="0" y="116"/>
                    <a:pt x="0" y="143"/>
                  </a:cubicBezTo>
                  <a:cubicBezTo>
                    <a:pt x="0" y="165"/>
                    <a:pt x="19" y="184"/>
                    <a:pt x="48" y="19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207"/>
                    <a:pt x="64" y="215"/>
                    <a:pt x="126" y="215"/>
                  </a:cubicBezTo>
                  <a:cubicBezTo>
                    <a:pt x="188" y="215"/>
                    <a:pt x="204" y="207"/>
                    <a:pt x="204" y="207"/>
                  </a:cubicBezTo>
                  <a:cubicBezTo>
                    <a:pt x="204" y="197"/>
                    <a:pt x="204" y="197"/>
                    <a:pt x="204" y="197"/>
                  </a:cubicBezTo>
                  <a:cubicBezTo>
                    <a:pt x="233" y="184"/>
                    <a:pt x="252" y="165"/>
                    <a:pt x="252" y="143"/>
                  </a:cubicBezTo>
                  <a:cubicBezTo>
                    <a:pt x="252" y="116"/>
                    <a:pt x="223" y="92"/>
                    <a:pt x="181" y="81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66" y="32"/>
                    <a:pt x="195" y="36"/>
                    <a:pt x="218" y="47"/>
                  </a:cubicBezTo>
                  <a:cubicBezTo>
                    <a:pt x="211" y="66"/>
                    <a:pt x="225" y="91"/>
                    <a:pt x="252" y="104"/>
                  </a:cubicBezTo>
                  <a:cubicBezTo>
                    <a:pt x="279" y="117"/>
                    <a:pt x="309" y="112"/>
                    <a:pt x="318" y="93"/>
                  </a:cubicBezTo>
                  <a:cubicBezTo>
                    <a:pt x="328" y="73"/>
                    <a:pt x="313" y="47"/>
                    <a:pt x="286" y="33"/>
                  </a:cubicBezTo>
                  <a:close/>
                  <a:moveTo>
                    <a:pt x="239" y="142"/>
                  </a:moveTo>
                  <a:cubicBezTo>
                    <a:pt x="239" y="142"/>
                    <a:pt x="240" y="142"/>
                    <a:pt x="240" y="143"/>
                  </a:cubicBezTo>
                  <a:cubicBezTo>
                    <a:pt x="240" y="173"/>
                    <a:pt x="189" y="197"/>
                    <a:pt x="127" y="197"/>
                  </a:cubicBezTo>
                  <a:cubicBezTo>
                    <a:pt x="64" y="197"/>
                    <a:pt x="14" y="173"/>
                    <a:pt x="14" y="143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34" y="145"/>
                    <a:pt x="63" y="147"/>
                    <a:pt x="91" y="143"/>
                  </a:cubicBezTo>
                  <a:cubicBezTo>
                    <a:pt x="131" y="136"/>
                    <a:pt x="190" y="154"/>
                    <a:pt x="239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2809097" y="4486017"/>
              <a:ext cx="1697218" cy="2371983"/>
            </a:xfrm>
            <a:custGeom>
              <a:avLst/>
              <a:gdLst>
                <a:gd name="T0" fmla="*/ 790 w 801"/>
                <a:gd name="T1" fmla="*/ 577 h 1119"/>
                <a:gd name="T2" fmla="*/ 788 w 801"/>
                <a:gd name="T3" fmla="*/ 521 h 1119"/>
                <a:gd name="T4" fmla="*/ 756 w 801"/>
                <a:gd name="T5" fmla="*/ 497 h 1119"/>
                <a:gd name="T6" fmla="*/ 766 w 801"/>
                <a:gd name="T7" fmla="*/ 440 h 1119"/>
                <a:gd name="T8" fmla="*/ 788 w 801"/>
                <a:gd name="T9" fmla="*/ 382 h 1119"/>
                <a:gd name="T10" fmla="*/ 729 w 801"/>
                <a:gd name="T11" fmla="*/ 345 h 1119"/>
                <a:gd name="T12" fmla="*/ 699 w 801"/>
                <a:gd name="T13" fmla="*/ 316 h 1119"/>
                <a:gd name="T14" fmla="*/ 695 w 801"/>
                <a:gd name="T15" fmla="*/ 305 h 1119"/>
                <a:gd name="T16" fmla="*/ 701 w 801"/>
                <a:gd name="T17" fmla="*/ 263 h 1119"/>
                <a:gd name="T18" fmla="*/ 584 w 801"/>
                <a:gd name="T19" fmla="*/ 134 h 1119"/>
                <a:gd name="T20" fmla="*/ 579 w 801"/>
                <a:gd name="T21" fmla="*/ 106 h 1119"/>
                <a:gd name="T22" fmla="*/ 409 w 801"/>
                <a:gd name="T23" fmla="*/ 31 h 1119"/>
                <a:gd name="T24" fmla="*/ 400 w 801"/>
                <a:gd name="T25" fmla="*/ 32 h 1119"/>
                <a:gd name="T26" fmla="*/ 226 w 801"/>
                <a:gd name="T27" fmla="*/ 143 h 1119"/>
                <a:gd name="T28" fmla="*/ 158 w 801"/>
                <a:gd name="T29" fmla="*/ 186 h 1119"/>
                <a:gd name="T30" fmla="*/ 142 w 801"/>
                <a:gd name="T31" fmla="*/ 199 h 1119"/>
                <a:gd name="T32" fmla="*/ 139 w 801"/>
                <a:gd name="T33" fmla="*/ 201 h 1119"/>
                <a:gd name="T34" fmla="*/ 134 w 801"/>
                <a:gd name="T35" fmla="*/ 234 h 1119"/>
                <a:gd name="T36" fmla="*/ 59 w 801"/>
                <a:gd name="T37" fmla="*/ 234 h 1119"/>
                <a:gd name="T38" fmla="*/ 102 w 801"/>
                <a:gd name="T39" fmla="*/ 249 h 1119"/>
                <a:gd name="T40" fmla="*/ 26 w 801"/>
                <a:gd name="T41" fmla="*/ 385 h 1119"/>
                <a:gd name="T42" fmla="*/ 59 w 801"/>
                <a:gd name="T43" fmla="*/ 373 h 1119"/>
                <a:gd name="T44" fmla="*/ 54 w 801"/>
                <a:gd name="T45" fmla="*/ 409 h 1119"/>
                <a:gd name="T46" fmla="*/ 113 w 801"/>
                <a:gd name="T47" fmla="*/ 506 h 1119"/>
                <a:gd name="T48" fmla="*/ 105 w 801"/>
                <a:gd name="T49" fmla="*/ 691 h 1119"/>
                <a:gd name="T50" fmla="*/ 173 w 801"/>
                <a:gd name="T51" fmla="*/ 638 h 1119"/>
                <a:gd name="T52" fmla="*/ 160 w 801"/>
                <a:gd name="T53" fmla="*/ 588 h 1119"/>
                <a:gd name="T54" fmla="*/ 286 w 801"/>
                <a:gd name="T55" fmla="*/ 702 h 1119"/>
                <a:gd name="T56" fmla="*/ 273 w 801"/>
                <a:gd name="T57" fmla="*/ 730 h 1119"/>
                <a:gd name="T58" fmla="*/ 152 w 801"/>
                <a:gd name="T59" fmla="*/ 824 h 1119"/>
                <a:gd name="T60" fmla="*/ 225 w 801"/>
                <a:gd name="T61" fmla="*/ 820 h 1119"/>
                <a:gd name="T62" fmla="*/ 96 w 801"/>
                <a:gd name="T63" fmla="*/ 1037 h 1119"/>
                <a:gd name="T64" fmla="*/ 624 w 801"/>
                <a:gd name="T65" fmla="*/ 1119 h 1119"/>
                <a:gd name="T66" fmla="*/ 557 w 801"/>
                <a:gd name="T67" fmla="*/ 950 h 1119"/>
                <a:gd name="T68" fmla="*/ 548 w 801"/>
                <a:gd name="T69" fmla="*/ 846 h 1119"/>
                <a:gd name="T70" fmla="*/ 552 w 801"/>
                <a:gd name="T71" fmla="*/ 839 h 1119"/>
                <a:gd name="T72" fmla="*/ 600 w 801"/>
                <a:gd name="T73" fmla="*/ 735 h 1119"/>
                <a:gd name="T74" fmla="*/ 655 w 801"/>
                <a:gd name="T75" fmla="*/ 626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1" h="1119">
                  <a:moveTo>
                    <a:pt x="722" y="622"/>
                  </a:moveTo>
                  <a:cubicBezTo>
                    <a:pt x="722" y="622"/>
                    <a:pt x="789" y="617"/>
                    <a:pt x="790" y="577"/>
                  </a:cubicBezTo>
                  <a:cubicBezTo>
                    <a:pt x="790" y="577"/>
                    <a:pt x="791" y="565"/>
                    <a:pt x="782" y="552"/>
                  </a:cubicBezTo>
                  <a:cubicBezTo>
                    <a:pt x="782" y="552"/>
                    <a:pt x="770" y="537"/>
                    <a:pt x="788" y="521"/>
                  </a:cubicBezTo>
                  <a:cubicBezTo>
                    <a:pt x="788" y="521"/>
                    <a:pt x="791" y="487"/>
                    <a:pt x="758" y="499"/>
                  </a:cubicBezTo>
                  <a:cubicBezTo>
                    <a:pt x="756" y="497"/>
                    <a:pt x="756" y="497"/>
                    <a:pt x="756" y="497"/>
                  </a:cubicBezTo>
                  <a:cubicBezTo>
                    <a:pt x="756" y="497"/>
                    <a:pt x="785" y="478"/>
                    <a:pt x="781" y="463"/>
                  </a:cubicBezTo>
                  <a:cubicBezTo>
                    <a:pt x="781" y="463"/>
                    <a:pt x="771" y="454"/>
                    <a:pt x="766" y="440"/>
                  </a:cubicBezTo>
                  <a:cubicBezTo>
                    <a:pt x="766" y="440"/>
                    <a:pt x="762" y="431"/>
                    <a:pt x="779" y="420"/>
                  </a:cubicBezTo>
                  <a:cubicBezTo>
                    <a:pt x="779" y="420"/>
                    <a:pt x="801" y="397"/>
                    <a:pt x="788" y="382"/>
                  </a:cubicBezTo>
                  <a:cubicBezTo>
                    <a:pt x="788" y="382"/>
                    <a:pt x="783" y="371"/>
                    <a:pt x="757" y="364"/>
                  </a:cubicBezTo>
                  <a:cubicBezTo>
                    <a:pt x="757" y="364"/>
                    <a:pt x="741" y="356"/>
                    <a:pt x="729" y="345"/>
                  </a:cubicBezTo>
                  <a:cubicBezTo>
                    <a:pt x="729" y="345"/>
                    <a:pt x="714" y="332"/>
                    <a:pt x="704" y="325"/>
                  </a:cubicBezTo>
                  <a:cubicBezTo>
                    <a:pt x="704" y="325"/>
                    <a:pt x="701" y="322"/>
                    <a:pt x="699" y="316"/>
                  </a:cubicBezTo>
                  <a:cubicBezTo>
                    <a:pt x="699" y="316"/>
                    <a:pt x="714" y="309"/>
                    <a:pt x="705" y="297"/>
                  </a:cubicBezTo>
                  <a:cubicBezTo>
                    <a:pt x="705" y="297"/>
                    <a:pt x="701" y="310"/>
                    <a:pt x="695" y="305"/>
                  </a:cubicBezTo>
                  <a:cubicBezTo>
                    <a:pt x="695" y="305"/>
                    <a:pt x="696" y="282"/>
                    <a:pt x="705" y="276"/>
                  </a:cubicBezTo>
                  <a:cubicBezTo>
                    <a:pt x="705" y="276"/>
                    <a:pt x="713" y="265"/>
                    <a:pt x="701" y="263"/>
                  </a:cubicBezTo>
                  <a:cubicBezTo>
                    <a:pt x="701" y="263"/>
                    <a:pt x="666" y="204"/>
                    <a:pt x="661" y="197"/>
                  </a:cubicBezTo>
                  <a:cubicBezTo>
                    <a:pt x="661" y="197"/>
                    <a:pt x="621" y="142"/>
                    <a:pt x="584" y="134"/>
                  </a:cubicBezTo>
                  <a:cubicBezTo>
                    <a:pt x="584" y="134"/>
                    <a:pt x="622" y="96"/>
                    <a:pt x="582" y="78"/>
                  </a:cubicBezTo>
                  <a:cubicBezTo>
                    <a:pt x="582" y="78"/>
                    <a:pt x="599" y="105"/>
                    <a:pt x="579" y="106"/>
                  </a:cubicBezTo>
                  <a:cubicBezTo>
                    <a:pt x="579" y="106"/>
                    <a:pt x="579" y="54"/>
                    <a:pt x="511" y="37"/>
                  </a:cubicBezTo>
                  <a:cubicBezTo>
                    <a:pt x="444" y="20"/>
                    <a:pt x="418" y="30"/>
                    <a:pt x="409" y="31"/>
                  </a:cubicBezTo>
                  <a:cubicBezTo>
                    <a:pt x="409" y="31"/>
                    <a:pt x="458" y="6"/>
                    <a:pt x="505" y="22"/>
                  </a:cubicBezTo>
                  <a:cubicBezTo>
                    <a:pt x="505" y="22"/>
                    <a:pt x="464" y="0"/>
                    <a:pt x="400" y="32"/>
                  </a:cubicBezTo>
                  <a:cubicBezTo>
                    <a:pt x="400" y="32"/>
                    <a:pt x="320" y="46"/>
                    <a:pt x="289" y="91"/>
                  </a:cubicBezTo>
                  <a:cubicBezTo>
                    <a:pt x="289" y="91"/>
                    <a:pt x="264" y="92"/>
                    <a:pt x="226" y="143"/>
                  </a:cubicBezTo>
                  <a:cubicBezTo>
                    <a:pt x="226" y="143"/>
                    <a:pt x="204" y="171"/>
                    <a:pt x="189" y="171"/>
                  </a:cubicBezTo>
                  <a:cubicBezTo>
                    <a:pt x="173" y="172"/>
                    <a:pt x="160" y="174"/>
                    <a:pt x="158" y="186"/>
                  </a:cubicBezTo>
                  <a:cubicBezTo>
                    <a:pt x="157" y="198"/>
                    <a:pt x="152" y="216"/>
                    <a:pt x="162" y="221"/>
                  </a:cubicBezTo>
                  <a:cubicBezTo>
                    <a:pt x="162" y="221"/>
                    <a:pt x="152" y="221"/>
                    <a:pt x="142" y="199"/>
                  </a:cubicBezTo>
                  <a:cubicBezTo>
                    <a:pt x="142" y="199"/>
                    <a:pt x="127" y="169"/>
                    <a:pt x="101" y="185"/>
                  </a:cubicBezTo>
                  <a:cubicBezTo>
                    <a:pt x="101" y="185"/>
                    <a:pt x="124" y="175"/>
                    <a:pt x="139" y="201"/>
                  </a:cubicBezTo>
                  <a:cubicBezTo>
                    <a:pt x="139" y="201"/>
                    <a:pt x="146" y="217"/>
                    <a:pt x="156" y="223"/>
                  </a:cubicBezTo>
                  <a:cubicBezTo>
                    <a:pt x="156" y="223"/>
                    <a:pt x="138" y="230"/>
                    <a:pt x="134" y="234"/>
                  </a:cubicBezTo>
                  <a:cubicBezTo>
                    <a:pt x="134" y="234"/>
                    <a:pt x="120" y="223"/>
                    <a:pt x="93" y="235"/>
                  </a:cubicBezTo>
                  <a:cubicBezTo>
                    <a:pt x="93" y="235"/>
                    <a:pt x="78" y="244"/>
                    <a:pt x="59" y="234"/>
                  </a:cubicBezTo>
                  <a:cubicBezTo>
                    <a:pt x="59" y="234"/>
                    <a:pt x="71" y="247"/>
                    <a:pt x="93" y="239"/>
                  </a:cubicBezTo>
                  <a:cubicBezTo>
                    <a:pt x="93" y="239"/>
                    <a:pt x="112" y="235"/>
                    <a:pt x="102" y="249"/>
                  </a:cubicBezTo>
                  <a:cubicBezTo>
                    <a:pt x="102" y="249"/>
                    <a:pt x="35" y="290"/>
                    <a:pt x="58" y="351"/>
                  </a:cubicBezTo>
                  <a:cubicBezTo>
                    <a:pt x="58" y="351"/>
                    <a:pt x="20" y="358"/>
                    <a:pt x="26" y="385"/>
                  </a:cubicBezTo>
                  <a:cubicBezTo>
                    <a:pt x="26" y="385"/>
                    <a:pt x="27" y="361"/>
                    <a:pt x="58" y="359"/>
                  </a:cubicBezTo>
                  <a:cubicBezTo>
                    <a:pt x="58" y="359"/>
                    <a:pt x="57" y="370"/>
                    <a:pt x="59" y="373"/>
                  </a:cubicBezTo>
                  <a:cubicBezTo>
                    <a:pt x="59" y="373"/>
                    <a:pt x="0" y="432"/>
                    <a:pt x="65" y="486"/>
                  </a:cubicBezTo>
                  <a:cubicBezTo>
                    <a:pt x="65" y="486"/>
                    <a:pt x="23" y="443"/>
                    <a:pt x="54" y="409"/>
                  </a:cubicBezTo>
                  <a:cubicBezTo>
                    <a:pt x="54" y="409"/>
                    <a:pt x="42" y="477"/>
                    <a:pt x="96" y="499"/>
                  </a:cubicBezTo>
                  <a:cubicBezTo>
                    <a:pt x="96" y="499"/>
                    <a:pt x="109" y="510"/>
                    <a:pt x="113" y="506"/>
                  </a:cubicBezTo>
                  <a:cubicBezTo>
                    <a:pt x="113" y="506"/>
                    <a:pt x="114" y="553"/>
                    <a:pt x="129" y="562"/>
                  </a:cubicBezTo>
                  <a:cubicBezTo>
                    <a:pt x="129" y="562"/>
                    <a:pt x="37" y="636"/>
                    <a:pt x="105" y="691"/>
                  </a:cubicBezTo>
                  <a:cubicBezTo>
                    <a:pt x="105" y="691"/>
                    <a:pt x="44" y="642"/>
                    <a:pt x="134" y="568"/>
                  </a:cubicBezTo>
                  <a:cubicBezTo>
                    <a:pt x="134" y="568"/>
                    <a:pt x="136" y="625"/>
                    <a:pt x="173" y="638"/>
                  </a:cubicBezTo>
                  <a:cubicBezTo>
                    <a:pt x="173" y="638"/>
                    <a:pt x="141" y="622"/>
                    <a:pt x="144" y="576"/>
                  </a:cubicBezTo>
                  <a:cubicBezTo>
                    <a:pt x="144" y="576"/>
                    <a:pt x="146" y="587"/>
                    <a:pt x="160" y="588"/>
                  </a:cubicBezTo>
                  <a:cubicBezTo>
                    <a:pt x="160" y="588"/>
                    <a:pt x="158" y="611"/>
                    <a:pt x="172" y="618"/>
                  </a:cubicBezTo>
                  <a:cubicBezTo>
                    <a:pt x="172" y="618"/>
                    <a:pt x="187" y="722"/>
                    <a:pt x="286" y="702"/>
                  </a:cubicBezTo>
                  <a:cubicBezTo>
                    <a:pt x="286" y="702"/>
                    <a:pt x="251" y="747"/>
                    <a:pt x="212" y="700"/>
                  </a:cubicBezTo>
                  <a:cubicBezTo>
                    <a:pt x="212" y="700"/>
                    <a:pt x="228" y="736"/>
                    <a:pt x="273" y="730"/>
                  </a:cubicBezTo>
                  <a:cubicBezTo>
                    <a:pt x="273" y="730"/>
                    <a:pt x="277" y="754"/>
                    <a:pt x="250" y="764"/>
                  </a:cubicBezTo>
                  <a:cubicBezTo>
                    <a:pt x="222" y="773"/>
                    <a:pt x="169" y="784"/>
                    <a:pt x="152" y="824"/>
                  </a:cubicBezTo>
                  <a:cubicBezTo>
                    <a:pt x="152" y="824"/>
                    <a:pt x="137" y="849"/>
                    <a:pt x="150" y="906"/>
                  </a:cubicBezTo>
                  <a:cubicBezTo>
                    <a:pt x="150" y="906"/>
                    <a:pt x="127" y="811"/>
                    <a:pt x="225" y="820"/>
                  </a:cubicBezTo>
                  <a:cubicBezTo>
                    <a:pt x="225" y="820"/>
                    <a:pt x="152" y="872"/>
                    <a:pt x="128" y="935"/>
                  </a:cubicBezTo>
                  <a:cubicBezTo>
                    <a:pt x="104" y="999"/>
                    <a:pt x="103" y="1011"/>
                    <a:pt x="96" y="1037"/>
                  </a:cubicBezTo>
                  <a:cubicBezTo>
                    <a:pt x="88" y="1063"/>
                    <a:pt x="78" y="1119"/>
                    <a:pt x="78" y="1119"/>
                  </a:cubicBezTo>
                  <a:cubicBezTo>
                    <a:pt x="624" y="1119"/>
                    <a:pt x="624" y="1119"/>
                    <a:pt x="624" y="1119"/>
                  </a:cubicBezTo>
                  <a:cubicBezTo>
                    <a:pt x="624" y="1119"/>
                    <a:pt x="592" y="1076"/>
                    <a:pt x="581" y="1038"/>
                  </a:cubicBezTo>
                  <a:cubicBezTo>
                    <a:pt x="569" y="1001"/>
                    <a:pt x="562" y="958"/>
                    <a:pt x="557" y="950"/>
                  </a:cubicBezTo>
                  <a:cubicBezTo>
                    <a:pt x="552" y="942"/>
                    <a:pt x="544" y="934"/>
                    <a:pt x="544" y="911"/>
                  </a:cubicBezTo>
                  <a:cubicBezTo>
                    <a:pt x="543" y="888"/>
                    <a:pt x="540" y="858"/>
                    <a:pt x="548" y="846"/>
                  </a:cubicBezTo>
                  <a:cubicBezTo>
                    <a:pt x="548" y="846"/>
                    <a:pt x="572" y="844"/>
                    <a:pt x="563" y="879"/>
                  </a:cubicBezTo>
                  <a:cubicBezTo>
                    <a:pt x="563" y="879"/>
                    <a:pt x="577" y="857"/>
                    <a:pt x="552" y="839"/>
                  </a:cubicBezTo>
                  <a:cubicBezTo>
                    <a:pt x="552" y="839"/>
                    <a:pt x="571" y="799"/>
                    <a:pt x="579" y="785"/>
                  </a:cubicBezTo>
                  <a:cubicBezTo>
                    <a:pt x="587" y="772"/>
                    <a:pt x="595" y="741"/>
                    <a:pt x="600" y="735"/>
                  </a:cubicBezTo>
                  <a:cubicBezTo>
                    <a:pt x="605" y="728"/>
                    <a:pt x="619" y="701"/>
                    <a:pt x="621" y="683"/>
                  </a:cubicBezTo>
                  <a:cubicBezTo>
                    <a:pt x="624" y="665"/>
                    <a:pt x="632" y="630"/>
                    <a:pt x="655" y="626"/>
                  </a:cubicBezTo>
                  <a:cubicBezTo>
                    <a:pt x="655" y="626"/>
                    <a:pt x="668" y="619"/>
                    <a:pt x="722" y="622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79384" tIns="39692" rIns="79384" bIns="39692" numCol="1" anchor="t" anchorCtr="0" compatLnSpc="1"/>
            <a:p>
              <a:pPr algn="just">
                <a:lnSpc>
                  <a:spcPct val="120000"/>
                </a:lnSpc>
              </a:pPr>
              <a:endParaRPr lang="en-GB" sz="855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多态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317115"/>
            <a:ext cx="4401820" cy="5113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多态指的是同一个方法中，根据对象具体类型的不同，执行不同的操作。</a:t>
            </a: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当类之间存在继承</a:t>
            </a:r>
            <a:r>
              <a:rPr 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关系</a:t>
            </a:r>
            <a:r>
              <a:rPr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时，就</a:t>
            </a:r>
            <a:r>
              <a:rPr 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可以实现多态</a:t>
            </a:r>
            <a:r>
              <a:rPr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7" t="33184" r="1421" b="30404"/>
          <a:stretch>
            <a:fillRect/>
          </a:stretch>
        </p:blipFill>
        <p:spPr>
          <a:xfrm>
            <a:off x="4978400" y="1920875"/>
            <a:ext cx="4546600" cy="42602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实现多态的条件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317115"/>
            <a:ext cx="4401820" cy="4817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需要有继承关系；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子类需要重写父类业务方法；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3.多态中需要将子类的引用赋给父类对象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30" y="1624965"/>
            <a:ext cx="3581400" cy="39509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2743198" y="3890632"/>
            <a:ext cx="571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9-15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向上转型和向下转型</a:t>
            </a:r>
            <a:endParaRPr lang="zh-CN" altLang="en-US" sz="2800" b="1" spc="5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4429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向上转型和向下转型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673350"/>
            <a:ext cx="4401820" cy="4227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多态的实现，本质上是使用父类的引用保存了子类的对象，就是子类转换成了父类。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实际使用时，我们会需要将父类和子类相互转换。</a:t>
            </a: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218690"/>
            <a:ext cx="3603625" cy="34493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向上转型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" y="2934970"/>
            <a:ext cx="4401820" cy="4374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cs typeface="黑体" panose="02010609060101010101" charset="-122"/>
                <a:sym typeface="+mn-ea"/>
              </a:rPr>
              <a:t>向上转型是将子类对象转为父类对象使用。</a:t>
            </a:r>
            <a:endParaRPr lang="zh-CN" altLang="en-US" sz="2400" dirty="0" smtClean="0"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en-US" altLang="zh-CN" sz="2400" dirty="0" smtClean="0"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712470" y="4215765"/>
            <a:ext cx="2536825" cy="369700"/>
          </a:xfrm>
          <a:prstGeom prst="roundRect">
            <a:avLst>
              <a:gd name="adj" fmla="val 647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cs typeface="黑体" panose="02010609060101010101" charset="-122"/>
              </a:rPr>
              <a:t>Pet </a:t>
            </a:r>
            <a:r>
              <a:rPr lang="en-US" altLang="zh-CN" b="1" dirty="0" err="1" smtClean="0">
                <a:cs typeface="黑体" panose="02010609060101010101" charset="-122"/>
              </a:rPr>
              <a:t>pet</a:t>
            </a:r>
            <a:r>
              <a:rPr lang="en-US" altLang="zh-CN" b="1" dirty="0" smtClean="0">
                <a:cs typeface="黑体" panose="02010609060101010101" charset="-122"/>
              </a:rPr>
              <a:t> = new Dog();</a:t>
            </a:r>
            <a:endParaRPr lang="en-US" altLang="zh-CN" b="1" dirty="0" smtClean="0">
              <a:cs typeface="黑体" panose="02010609060101010101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3155772" y="4399899"/>
            <a:ext cx="500066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AutoShape 5"/>
          <p:cNvSpPr>
            <a:spLocks noChangeArrowheads="1"/>
          </p:cNvSpPr>
          <p:nvPr/>
        </p:nvSpPr>
        <p:spPr bwMode="gray">
          <a:xfrm>
            <a:off x="3754120" y="4114800"/>
            <a:ext cx="1648460" cy="571500"/>
          </a:xfrm>
          <a:prstGeom prst="roundRect">
            <a:avLst>
              <a:gd name="adj" fmla="val 5492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 eaLnBrk="0" hangingPunct="0">
              <a:defRPr/>
            </a:pPr>
            <a:r>
              <a:rPr lang="zh-CN" altLang="en-US" sz="2000" b="1" dirty="0">
                <a:cs typeface="黑体" panose="02010609060101010101" charset="-122"/>
              </a:rPr>
              <a:t> </a:t>
            </a:r>
            <a:r>
              <a:rPr lang="zh-CN" altLang="en-US" sz="2000" b="1" dirty="0" smtClean="0">
                <a:cs typeface="黑体" panose="02010609060101010101" charset="-122"/>
              </a:rPr>
              <a:t>自动转换</a:t>
            </a:r>
            <a:endParaRPr lang="zh-CN" altLang="en-US" sz="2000" b="1" dirty="0"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0500" y="2606675"/>
            <a:ext cx="3412490" cy="31661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向下转型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7385" y="2154555"/>
            <a:ext cx="4785360" cy="64427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cs typeface="黑体" panose="02010609060101010101" charset="-122"/>
                <a:sym typeface="+mn-ea"/>
              </a:rPr>
              <a:t>向下转型是将父类转换回子类对象使用。</a:t>
            </a:r>
            <a:endParaRPr lang="zh-CN" altLang="en-US" sz="2400" dirty="0" smtClean="0"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en-US" altLang="zh-CN" sz="2400" dirty="0" smtClean="0"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zh-CN" altLang="en-US" sz="2400" dirty="0" smtClean="0">
                <a:cs typeface="黑体" panose="02010609060101010101" charset="-122"/>
              </a:rPr>
              <a:t>要点：</a:t>
            </a:r>
            <a:endParaRPr lang="zh-CN" altLang="en-US" sz="2400" dirty="0" smtClean="0">
              <a:cs typeface="黑体" panose="02010609060101010101" charset="-122"/>
            </a:endParaRPr>
          </a:p>
          <a:p>
            <a:pPr marL="0" lvl="1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en-US" altLang="zh-CN" sz="2000" dirty="0" smtClean="0">
                <a:cs typeface="黑体" panose="02010609060101010101" charset="-122"/>
              </a:rPr>
              <a:t>1.</a:t>
            </a:r>
            <a:r>
              <a:rPr lang="zh-CN" altLang="en-US" sz="2000" dirty="0" smtClean="0">
                <a:cs typeface="黑体" panose="02010609060101010101" charset="-122"/>
                <a:sym typeface="+mn-ea"/>
              </a:rPr>
              <a:t>必须转换为父类指向的真实子类类型；</a:t>
            </a:r>
            <a:endParaRPr lang="en-US" altLang="zh-CN" sz="2000" dirty="0" smtClean="0"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r>
              <a:rPr lang="en-US" sz="2000" dirty="0" err="1" smtClean="0"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2000" dirty="0" err="1" smtClean="0">
                <a:ea typeface="黑体" panose="02010609060101010101" charset="-122"/>
                <a:cs typeface="黑体" panose="02010609060101010101" charset="-122"/>
                <a:sym typeface="+mn-ea"/>
              </a:rPr>
              <a:t>多态</a:t>
            </a:r>
            <a:r>
              <a:rPr lang="zh-CN" altLang="en-US" sz="2000" dirty="0" smtClean="0">
                <a:latin typeface="+mn-ea"/>
                <a:cs typeface="黑体" panose="02010609060101010101" charset="-122"/>
                <a:sym typeface="+mn-ea"/>
              </a:rPr>
              <a:t>通常和</a:t>
            </a:r>
            <a:r>
              <a:rPr lang="en-US" sz="2000" dirty="0" err="1" smtClean="0">
                <a:ea typeface="黑体" panose="02010609060101010101" charset="-122"/>
                <a:cs typeface="黑体" panose="02010609060101010101" charset="-122"/>
                <a:sym typeface="+mn-ea"/>
              </a:rPr>
              <a:t>instanceof</a:t>
            </a:r>
            <a:r>
              <a:rPr lang="zh-CN" altLang="en-US" sz="2000" dirty="0" smtClean="0">
                <a:latin typeface="+mn-ea"/>
                <a:cs typeface="黑体" panose="02010609060101010101" charset="-122"/>
                <a:sym typeface="+mn-ea"/>
              </a:rPr>
              <a:t>结合使用；</a:t>
            </a:r>
            <a:endParaRPr lang="zh-CN" altLang="en-US" sz="2000" dirty="0">
              <a:latin typeface="+mn-ea"/>
              <a:ea typeface="+mn-ea"/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en-US" altLang="zh-CN" sz="2400" dirty="0" smtClean="0">
              <a:cs typeface="黑体" panose="02010609060101010101" charset="-122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spcBef>
                <a:spcPct val="20000"/>
              </a:spcBef>
              <a:buClr>
                <a:srgbClr val="0E9CDE"/>
              </a:buClr>
              <a:buSzPct val="100000"/>
              <a:defRPr/>
            </a:pPr>
            <a:endParaRPr lang="zh-CN" altLang="en-US" sz="24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712444" y="3463600"/>
            <a:ext cx="5036599" cy="92201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p>
            <a:pPr algn="l"/>
            <a:r>
              <a:rPr lang="fr-FR" b="1" dirty="0" smtClean="0">
                <a:ea typeface="黑体" panose="02010609060101010101" charset="-122"/>
                <a:cs typeface="黑体" panose="02010609060101010101" charset="-122"/>
              </a:rPr>
              <a:t>Pet pet = new Dog(“</a:t>
            </a:r>
            <a:r>
              <a:rPr lang="zh-CN" altLang="en-US" b="1" dirty="0" smtClean="0">
                <a:cs typeface="黑体" panose="02010609060101010101" charset="-122"/>
              </a:rPr>
              <a:t>欧欧</a:t>
            </a:r>
            <a:r>
              <a:rPr lang="fr-FR" b="1" dirty="0" smtClean="0">
                <a:ea typeface="黑体" panose="02010609060101010101" charset="-122"/>
                <a:cs typeface="黑体" panose="02010609060101010101" charset="-122"/>
              </a:rPr>
              <a:t>”, “</a:t>
            </a:r>
            <a:r>
              <a:rPr lang="zh-CN" altLang="en-US" b="1" dirty="0" smtClean="0">
                <a:cs typeface="黑体" panose="02010609060101010101" charset="-122"/>
              </a:rPr>
              <a:t>雪纳瑞</a:t>
            </a:r>
            <a:r>
              <a:rPr lang="fr-FR" b="1" dirty="0" smtClean="0">
                <a:ea typeface="黑体" panose="02010609060101010101" charset="-122"/>
                <a:cs typeface="黑体" panose="02010609060101010101" charset="-122"/>
              </a:rPr>
              <a:t>");</a:t>
            </a:r>
            <a:endParaRPr lang="fr-FR" b="1" dirty="0" smtClean="0"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b="1" dirty="0" smtClean="0">
                <a:ea typeface="黑体" panose="02010609060101010101" charset="-122"/>
                <a:cs typeface="黑体" panose="02010609060101010101" charset="-122"/>
              </a:rPr>
              <a:t>Dog </a:t>
            </a:r>
            <a:r>
              <a:rPr lang="en-US" b="1" dirty="0" err="1" smtClean="0">
                <a:ea typeface="黑体" panose="02010609060101010101" charset="-122"/>
                <a:cs typeface="黑体" panose="02010609060101010101" charset="-122"/>
              </a:rPr>
              <a:t>dog</a:t>
            </a:r>
            <a:r>
              <a:rPr lang="en-US" b="1" dirty="0" smtClean="0">
                <a:ea typeface="黑体" panose="02010609060101010101" charset="-122"/>
                <a:cs typeface="黑体" panose="02010609060101010101" charset="-122"/>
              </a:rPr>
              <a:t> = (Dog) pet; </a:t>
            </a:r>
            <a:endParaRPr lang="en-US" b="1" dirty="0" smtClean="0"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  <a:cs typeface="黑体" panose="02010609060101010101" charset="-122"/>
              </a:rPr>
              <a:t>	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  <a:cs typeface="黑体" panose="02010609060101010101" charset="-122"/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3573145" y="3889375"/>
            <a:ext cx="2067560" cy="85725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 eaLnBrk="0" hangingPunct="0">
              <a:defRPr/>
            </a:pPr>
            <a:r>
              <a:rPr lang="zh-CN" altLang="en-US" b="1" dirty="0" smtClean="0">
                <a:cs typeface="黑体" panose="02010609060101010101" charset="-122"/>
              </a:rPr>
              <a:t>向下转型。这里需要强制转换</a:t>
            </a:r>
            <a:endParaRPr lang="zh-CN" altLang="en-US" b="1" dirty="0">
              <a:cs typeface="黑体" panose="02010609060101010101" charset="-122"/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713105" y="3745865"/>
            <a:ext cx="2666365" cy="357505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p>
            <a:endParaRPr lang="zh-CN" altLang="en-US">
              <a:solidFill>
                <a:srgbClr val="FF0000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25" y="2497455"/>
            <a:ext cx="3279775" cy="36410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1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073275"/>
            <a:ext cx="89058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ym typeface="+mn-ea"/>
              </a:rPr>
              <a:t>封装是将类的某些信息隐藏在类内部，不允许外部程序直接访问，而是通过该类提供的方法来实现访问。</a:t>
            </a:r>
            <a:endParaRPr lang="zh-CN" altLang="en-US" sz="2400" dirty="0">
              <a:sym typeface="+mn-ea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封装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Picture 7" descr="房子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5306" y="4196398"/>
            <a:ext cx="18319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21"/>
          <p:cNvSpPr>
            <a:spLocks noChangeArrowheads="1"/>
          </p:cNvSpPr>
          <p:nvPr/>
        </p:nvSpPr>
        <p:spPr bwMode="auto">
          <a:xfrm>
            <a:off x="6915747" y="4628198"/>
            <a:ext cx="2063920" cy="408623"/>
          </a:xfrm>
          <a:prstGeom prst="wedgeRoundRectCallout">
            <a:avLst>
              <a:gd name="adj1" fmla="val -52205"/>
              <a:gd name="adj2" fmla="val 1415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方便加入控制语句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auto">
          <a:xfrm>
            <a:off x="4974381" y="6040459"/>
            <a:ext cx="1609825" cy="408623"/>
          </a:xfrm>
          <a:prstGeom prst="wedgeRoundRectCallout">
            <a:avLst>
              <a:gd name="adj1" fmla="val -25736"/>
              <a:gd name="adj2" fmla="val -50320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方便修改实现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rot="10800000">
            <a:off x="4550511" y="4609456"/>
            <a:ext cx="428628" cy="410866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 bwMode="auto">
          <a:xfrm rot="5400000" flipH="1" flipV="1">
            <a:off x="5702400" y="4386261"/>
            <a:ext cx="410866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>
            <a:off x="6336461" y="4877446"/>
            <a:ext cx="500066" cy="1776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 bwMode="auto">
          <a:xfrm rot="16200000" flipH="1">
            <a:off x="5327448" y="5725821"/>
            <a:ext cx="374952" cy="21431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5408404" y="3772535"/>
            <a:ext cx="2063919" cy="408623"/>
          </a:xfrm>
          <a:prstGeom prst="wedgeRoundRectCallout">
            <a:avLst>
              <a:gd name="adj1" fmla="val -27937"/>
              <a:gd name="adj2" fmla="val 54941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隐藏类的实现细节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1553925" y="4502793"/>
            <a:ext cx="3002652" cy="408623"/>
          </a:xfrm>
          <a:prstGeom prst="wedgeRoundRectCallout">
            <a:avLst>
              <a:gd name="adj1" fmla="val 51067"/>
              <a:gd name="adj2" fmla="val -20524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只能通过规定方法访问数据</a:t>
            </a:r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48230"/>
            <a:ext cx="471741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private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修饰属性和方法，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就能实现封装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private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修饰的属性，为</a:t>
            </a:r>
            <a:r>
              <a:rPr lang="en-US" altLang="zh-CN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私有属性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private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修饰的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方法，为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私有方法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私有化后的属性和方法，只能在类的内部被访问。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224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封装的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实现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9" t="68476" r="5634" b="-4888"/>
          <a:stretch>
            <a:fillRect/>
          </a:stretch>
        </p:blipFill>
        <p:spPr>
          <a:xfrm>
            <a:off x="6254750" y="2059305"/>
            <a:ext cx="3638550" cy="43986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封装属性的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步骤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7" name="组合 25"/>
          <p:cNvGrpSpPr/>
          <p:nvPr/>
        </p:nvGrpSpPr>
        <p:grpSpPr bwMode="auto">
          <a:xfrm>
            <a:off x="3154707" y="1718467"/>
            <a:ext cx="2887642" cy="1285876"/>
            <a:chOff x="214313" y="1785937"/>
            <a:chExt cx="1571625" cy="1285876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8" name="矩形 7"/>
            <p:cNvSpPr/>
            <p:nvPr/>
          </p:nvSpPr>
          <p:spPr bwMode="auto">
            <a:xfrm>
              <a:off x="327025" y="2100263"/>
              <a:ext cx="1458913" cy="971550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 anchorCtr="0"/>
            <a:p>
              <a:pPr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+mn-ea"/>
                  <a:ea typeface="+mn-ea"/>
                </a:rPr>
                <a:t>修改属性的可见性</a:t>
              </a:r>
              <a:endParaRPr lang="en-US" altLang="zh-CN" b="1" dirty="0">
                <a:latin typeface="+mn-ea"/>
                <a:ea typeface="+mn-ea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214313" y="1785937"/>
              <a:ext cx="210798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12" name="组合 30"/>
          <p:cNvGrpSpPr/>
          <p:nvPr/>
        </p:nvGrpSpPr>
        <p:grpSpPr bwMode="auto">
          <a:xfrm>
            <a:off x="3120391" y="4599809"/>
            <a:ext cx="2993396" cy="1262062"/>
            <a:chOff x="579816" y="4922850"/>
            <a:chExt cx="1593445" cy="1262062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3" name="矩形 12"/>
            <p:cNvSpPr/>
            <p:nvPr/>
          </p:nvSpPr>
          <p:spPr bwMode="auto">
            <a:xfrm>
              <a:off x="714348" y="5214950"/>
              <a:ext cx="1458913" cy="969962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 anchorCtr="0"/>
            <a:p>
              <a:pPr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+mn-ea"/>
                  <a:ea typeface="+mn-ea"/>
                </a:rPr>
                <a:t>在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  <a:ea typeface="+mn-ea"/>
                </a:rPr>
                <a:t>getter/setter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  <a:ea typeface="+mn-ea"/>
                </a:rPr>
                <a:t>方法中加入属性控制语句</a:t>
              </a:r>
              <a:endParaRPr lang="zh-CN" altLang="en-US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579816" y="4922850"/>
              <a:ext cx="224441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15" name="组合 25"/>
          <p:cNvGrpSpPr/>
          <p:nvPr/>
        </p:nvGrpSpPr>
        <p:grpSpPr bwMode="auto">
          <a:xfrm>
            <a:off x="3113391" y="3147235"/>
            <a:ext cx="3000396" cy="1285876"/>
            <a:chOff x="214313" y="1785937"/>
            <a:chExt cx="1571625" cy="1285876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矩形 15"/>
            <p:cNvSpPr/>
            <p:nvPr/>
          </p:nvSpPr>
          <p:spPr bwMode="auto">
            <a:xfrm>
              <a:off x="327025" y="2100263"/>
              <a:ext cx="1458913" cy="971550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anchor="ctr" anchorCtr="0"/>
            <a:p>
              <a:pPr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+mn-ea"/>
                  <a:ea typeface="+mn-ea"/>
                </a:rPr>
                <a:t>创建公有的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  <a:ea typeface="+mn-ea"/>
                </a:rPr>
                <a:t>getter/setter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  <a:ea typeface="+mn-ea"/>
                </a:rPr>
                <a:t>方法</a:t>
              </a:r>
              <a:endParaRPr lang="en-US" altLang="zh-CN" b="1" dirty="0">
                <a:latin typeface="+mn-ea"/>
                <a:ea typeface="+mn-ea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214313" y="1785937"/>
              <a:ext cx="210798" cy="36353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p>
              <a:pPr>
                <a:defRPr/>
              </a:pPr>
              <a:r>
                <a:rPr lang="en-US" altLang="zh-CN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18" name="AutoShape 11"/>
          <p:cNvSpPr>
            <a:spLocks noChangeArrowheads="1"/>
          </p:cNvSpPr>
          <p:nvPr/>
        </p:nvSpPr>
        <p:spPr bwMode="gray">
          <a:xfrm>
            <a:off x="6671031" y="2345537"/>
            <a:ext cx="1943086" cy="4445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>
              <a:defRPr/>
            </a:pPr>
            <a:r>
              <a:rPr lang="zh-CN" altLang="en-US" b="1" dirty="0" smtClean="0"/>
              <a:t>设为</a:t>
            </a:r>
            <a:r>
              <a:rPr lang="en-US" altLang="zh-CN" b="1" dirty="0" smtClean="0"/>
              <a:t>private</a:t>
            </a:r>
            <a:endParaRPr lang="en-US" altLang="zh-CN" b="1" dirty="0"/>
          </a:p>
        </p:txBody>
      </p:sp>
      <p:sp>
        <p:nvSpPr>
          <p:cNvPr id="19" name="AutoShape 11"/>
          <p:cNvSpPr>
            <a:spLocks noChangeArrowheads="1"/>
          </p:cNvSpPr>
          <p:nvPr/>
        </p:nvSpPr>
        <p:spPr bwMode="gray">
          <a:xfrm>
            <a:off x="6742469" y="3702859"/>
            <a:ext cx="1943086" cy="4445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>
              <a:defRPr/>
            </a:pPr>
            <a:r>
              <a:rPr lang="zh-CN" altLang="en-US" b="1" dirty="0" smtClean="0">
                <a:latin typeface="黑体" panose="02010609060101010101" charset="-122"/>
              </a:rPr>
              <a:t>用于属性的读写 </a:t>
            </a:r>
            <a:endParaRPr lang="zh-CN" altLang="en-US" b="1" dirty="0">
              <a:latin typeface="黑体" panose="02010609060101010101" charset="-122"/>
            </a:endParaRP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gray">
          <a:xfrm>
            <a:off x="6742469" y="5004615"/>
            <a:ext cx="1943086" cy="785818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p>
            <a:pPr algn="l">
              <a:defRPr/>
            </a:pPr>
            <a:r>
              <a:rPr lang="zh-CN" altLang="en-US" b="1" dirty="0" smtClean="0">
                <a:latin typeface="黑体" panose="02010609060101010101" charset="-122"/>
              </a:rPr>
              <a:t>对属性值的</a:t>
            </a:r>
            <a:r>
              <a:rPr lang="zh-CN" altLang="en-US" b="1" dirty="0" smtClean="0"/>
              <a:t>合法性</a:t>
            </a:r>
            <a:r>
              <a:rPr lang="zh-CN" altLang="en-US" b="1" dirty="0" smtClean="0">
                <a:latin typeface="黑体" panose="02010609060101010101" charset="-122"/>
              </a:rPr>
              <a:t>进行判断 </a:t>
            </a:r>
            <a:endParaRPr lang="zh-CN" altLang="en-US" b="1" dirty="0">
              <a:latin typeface="黑体" panose="02010609060101010101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>
            <a:off x="6185225" y="3933045"/>
            <a:ext cx="500066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 bwMode="auto">
          <a:xfrm>
            <a:off x="6185225" y="5433243"/>
            <a:ext cx="500066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 bwMode="auto">
          <a:xfrm>
            <a:off x="6113787" y="2575723"/>
            <a:ext cx="500066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724535" y="2326005"/>
            <a:ext cx="5716905" cy="31381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sym typeface="+mn-ea"/>
              </a:rPr>
              <a:t>银行卡类中，把属性设置为私有，并给所有属性设置正确的</a:t>
            </a:r>
            <a:r>
              <a:rPr lang="en-US" altLang="zh-CN" dirty="0" smtClean="0">
                <a:sym typeface="+mn-ea"/>
              </a:rPr>
              <a:t>get</a:t>
            </a:r>
            <a:r>
              <a:rPr lang="zh-CN" altLang="en-US" dirty="0" smtClean="0">
                <a:sym typeface="+mn-ea"/>
              </a:rPr>
              <a:t>和</a:t>
            </a:r>
            <a:r>
              <a:rPr lang="en-US" altLang="zh-CN" dirty="0" smtClean="0">
                <a:sym typeface="+mn-ea"/>
              </a:rPr>
              <a:t>set</a:t>
            </a:r>
            <a:r>
              <a:rPr lang="zh-CN" altLang="en-US" dirty="0" smtClean="0">
                <a:sym typeface="+mn-ea"/>
              </a:rPr>
              <a:t>方法：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altLang="zh-CN" dirty="0" smtClean="0">
                <a:sym typeface="+mn-ea"/>
              </a:rPr>
              <a:t>1.set</a:t>
            </a:r>
            <a:r>
              <a:rPr lang="zh-CN" altLang="en-US" dirty="0" smtClean="0">
                <a:sym typeface="+mn-ea"/>
              </a:rPr>
              <a:t>方法里添加</a:t>
            </a:r>
            <a:r>
              <a:rPr lang="zh-CN" altLang="en-US" dirty="0" smtClean="0">
                <a:sym typeface="+mn-ea"/>
              </a:rPr>
              <a:t>限制：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卡号为</a:t>
            </a:r>
            <a:r>
              <a:rPr lang="en-US" altLang="zh-CN" dirty="0" smtClean="0">
                <a:sym typeface="+mn-ea"/>
              </a:rPr>
              <a:t>19</a:t>
            </a:r>
            <a:r>
              <a:rPr lang="zh-CN" altLang="en-US" dirty="0" smtClean="0">
                <a:sym typeface="+mn-ea"/>
              </a:rPr>
              <a:t>位，密码为</a:t>
            </a:r>
            <a:r>
              <a:rPr lang="en-US" altLang="zh-CN" dirty="0" smtClean="0">
                <a:sym typeface="+mn-ea"/>
              </a:rPr>
              <a:t>6</a:t>
            </a:r>
            <a:r>
              <a:rPr lang="zh-CN" altLang="en-US" dirty="0" smtClean="0">
                <a:sym typeface="+mn-ea"/>
              </a:rPr>
              <a:t>位，余额必须大于</a:t>
            </a:r>
            <a:r>
              <a:rPr lang="en-US" altLang="zh-CN" dirty="0" smtClean="0">
                <a:sym typeface="+mn-ea"/>
              </a:rPr>
              <a:t>0</a:t>
            </a:r>
            <a:r>
              <a:rPr lang="zh-CN" altLang="en-US" dirty="0" smtClean="0">
                <a:sym typeface="+mn-ea"/>
              </a:rPr>
              <a:t>；</a:t>
            </a:r>
            <a:endParaRPr lang="zh-CN" altLang="en-US" dirty="0" smtClean="0">
              <a:sym typeface="+mn-ea"/>
            </a:endParaRPr>
          </a:p>
          <a:p>
            <a:endParaRPr lang="zh-CN" altLang="en-US" dirty="0" smtClean="0">
              <a:sym typeface="+mn-ea"/>
            </a:endParaRPr>
          </a:p>
          <a:p>
            <a:r>
              <a:rPr lang="en-US" altLang="zh-CN" dirty="0" smtClean="0">
                <a:sym typeface="+mn-ea"/>
              </a:rPr>
              <a:t>2.get</a:t>
            </a:r>
            <a:r>
              <a:rPr lang="zh-CN" altLang="en-US" dirty="0" smtClean="0">
                <a:sym typeface="+mn-ea"/>
              </a:rPr>
              <a:t>方法里面添加限制：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访问余额需要输入密码；</a:t>
            </a:r>
            <a:endParaRPr lang="en-US" altLang="zh-CN" dirty="0" smtClean="0"/>
          </a:p>
          <a:p>
            <a:endParaRPr lang="en-US" altLang="zh-CN" dirty="0" smtClean="0"/>
          </a:p>
          <a:p>
            <a:pPr marL="234950" indent="-234950"/>
            <a:r>
              <a:rPr lang="en-US" altLang="zh-CN" dirty="0" smtClean="0">
                <a:sym typeface="+mn-ea"/>
              </a:rPr>
              <a:t>3.</a:t>
            </a:r>
            <a:r>
              <a:rPr lang="zh-CN" altLang="en-US" dirty="0" smtClean="0">
                <a:sym typeface="+mn-ea"/>
              </a:rPr>
              <a:t>新增一个私有方法（存款奖励），如果存款金额大于</a:t>
            </a:r>
            <a:r>
              <a:rPr lang="en-US" altLang="zh-CN" dirty="0" smtClean="0">
                <a:sym typeface="+mn-ea"/>
              </a:rPr>
              <a:t>   10</a:t>
            </a:r>
            <a:r>
              <a:rPr lang="zh-CN" altLang="en-US" dirty="0" smtClean="0">
                <a:sym typeface="+mn-ea"/>
              </a:rPr>
              <a:t>万，调用此方法。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633210" y="2221230"/>
            <a:ext cx="4351655" cy="32429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9-4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继承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80640" y="3173095"/>
            <a:ext cx="6360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第九章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面向对象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三大</a:t>
            </a: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特性</a:t>
            </a:r>
            <a:endParaRPr lang="zh-CN" altLang="en-US" sz="4000" b="1" dirty="0" smtClean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4760</Words>
  <Application>WPS 演示</Application>
  <PresentationFormat>自定义</PresentationFormat>
  <Paragraphs>611</Paragraphs>
  <Slides>49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Arial</vt:lpstr>
      <vt:lpstr>宋体</vt:lpstr>
      <vt:lpstr>Wingdings</vt:lpstr>
      <vt:lpstr>黑体</vt:lpstr>
      <vt:lpstr>Lato Regular</vt:lpstr>
      <vt:lpstr>Segoe Print</vt:lpstr>
      <vt:lpstr>Arial</vt:lpstr>
      <vt:lpstr>微软雅黑</vt:lpstr>
      <vt:lpstr>Arial Unicode MS</vt:lpstr>
      <vt:lpstr>思源黑体 CN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409</cp:revision>
  <dcterms:created xsi:type="dcterms:W3CDTF">2018-11-29T02:18:00Z</dcterms:created>
  <dcterms:modified xsi:type="dcterms:W3CDTF">2022-06-16T11:04:11Z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